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02:06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2256 2263 237 0,'-10'-3'488'0,"-1"2"11"0,1 1 11 15,-1 0-13-15,0-2-24 0,1 1-66 0,0 0-85 0,0 0-45 0,0-2-28 16,3 3-18-16,-2-3-14 0,2 1-16 0,0-2-14 0,1 1-11 0,2 0-9 15,2-1-10-15,2-1-10 0,0 0-14 0,4 0-17 0,1-4-20 0,3 2-19 16,5-1-19-16,-1-2-16 0,6 2-8 0,2-3-7 16,3 1-4-16,3-1-1 0,4 1-2 0,1 0 0 0,3-1-4 0,0 2-3 0,4 1-1 0,0-1-3 15,3 1-1-15,0 0-1 0,0 2-1 0,0 0 1 0,2 1-4 0,-2 1 0 16,1-1-2-16,0 1 0 0,-3 0-3 0,0 1-5 0,-2 2-6 0,-2-2-7 0,0 1-7 16,-3 2-7-16,-2-2-12 0,1 2-16 0,-5-1-22 0,0 1-26 0,-5-2-22 15,0 1-22-15,-2 1-29 0,-2 0-34 0,-1 0-36 0,-2-1-35 16,-1 0-29-16,-2 1-24 0,-1 0-40 0,-3 0-50 0,1 0-52 0,-1-2-58 0,-2 1-13 0,-2 0 7 15,-1 1 14-15,2-2 97 0</inkml:trace>
  <inkml:trace contextRef="#ctx0" brushRef="#br0" timeOffset="249.05">3097 2061 0 0,'-6'0'454'16,"0"1"93"-16,-1 0 5 0,0 2 5 0,2-2 6 0,-1 1-30 15,-1-1-44-15,0 1-107 0,2 1-133 0,-1 0-71 0,1 0-46 0,0-1-22 0,-1 2-11 16,1 0-5-16,0 0-2 0,0 2-5 0,0 1-4 0,0 1-6 0,0 0-4 16,-2 3-3-16,0 1-1 0,1 3-2 0,-1 0-3 0,-1 3-4 0,1 1-7 15,-1 2-9-15,1 1-12 0,0 2-7 0,-1 2-7 0,1 0-5 0,-1 2-2 16,2 1-6-16,-3 1-6 0,3-1-10 0,-3 3-12 16,2-1-18-16,1-1-20 0,-2 1-22 0,2 0-23 0,1-1-23 0,-1 0-21 0,2 0-27 0,-1-1-28 15,3 0-28-15,-2-3-31 0,3 1-23 0,0-3-20 0,1-1-11 0,1-2-10 16,0-2-12-16,4 0-17 0,-1-4-46 0,-1-1-59 0,2-4-20 0,1 1 0 0,1-2 15 15,-1-4 302-15</inkml:trace>
  <inkml:trace contextRef="#ctx0" brushRef="#br0" timeOffset="1750">5091 2390 142 0,'-9'1'511'0,"4"-1"5"0,0 0 6 0,0-1 5 0,3-3 6 16,0 0-56-16,2 0-83 0,3 0-94 0,1-1-97 0,2 0-43 0,0 2-18 16,4-3-8-16,0 0-3 0,1 0-3 0,3 1-3 0,-2-2-3 0,3 0-4 15,1 1-7-15,3-2-8 0,-1 1-14 0,2 0-14 0,2 0-13 0,1 0-12 16,-1 1-12-16,2-1-11 0,0 2-10 0,0-2-8 0,0 1-8 0,1 2-7 16,0-1-12-16,-2 1-14 0,1 1-21 0,-1 0-22 0,0 1-23 0,-3-1-21 15,-2 1-23-15,1 2-23 0,-3-2-32 0,0 1-35 0,0 1-31 0,-1 0-32 16,-1 0-25-16,-2 0-21 0,2 0-30 0,-4 0-35 0,1 0-45 0,0 0-52 15,-2 0-12-15,1 0 4 0,-5 0 15 0,0 0 338 0</inkml:trace>
  <inkml:trace contextRef="#ctx0" brushRef="#br0" timeOffset="1964.99">5513 2263 498 0,'-6'1'516'0,"-3"0"-3"0,3 2 0 0,-2 1-5 0,3-2-2 0,0 1-105 15,-1 0-150-15,3 1-86 0,-1 1-56 0,0-1-27 0,0 1-14 16,1 3-7-16,-1 0-4 0,1 1 0 0,1 3 2 0,1-2 3 0,-2 3 3 16,2 2 0-16,-3-1-2 0,3 2-5 0,1 1-3 0,-1 0-6 0,0 3-6 15,1-2-6-15,0 2-9 0,0 0-13 0,1-1-17 0,0 1-24 0,0 1-28 16,3-1-46-16,-3 0-55 0,3-1-54 0,0 2-54 0,-1-3-99 0,2-1-117 0,0 0-58 16,2-1-28-16,1 0-12 0,0-3-7 0,3-1 4 0,0 0 169 15</inkml:trace>
  <inkml:trace contextRef="#ctx0" brushRef="#br0" timeOffset="2278">6115 2536 0 0,'-3'-6'123'0,"-5"1"417"0,2 0 13 0,-3 2 10 0,-1-1 11 0,-1 2 4 0,0-2-2 16,-1 3-100-16,-2 0-147 0,0 1-82 0,-1 1-56 0,-1 0-29 0,0 3-17 16,-3 0-13-16,1 0-11 0,-1 1-13 0,-1 3-12 0,2-2-11 0,-1 2-13 15,2 0-11-15,-1 1-15 0,2 3-11 0,1-3-11 0,4 3-7 0,-1 0-5 16,2 1-5-16,1 0 0 0,4 1-4 0,0 1 0 0,3 1-1 0,0-1 0 15,4 1 1-15,0 1-1 0,3-1 0 0,0-1 0 0,0 0 0 0,4 1 0 16,-1-2 1-16,2 1-1 0,0-2 2 0,3 0 0 0,-1 0 2 0,1-3 1 16,0 1 2-16,2-3 1 0,1 1 1 0,-1-1 1 0,0-3 0 15,2 0 0-15,2-2 1 0,-2-2-1 0,2-1 1 0,1-1 0 0,0-1 0 16,-3-1-1-16,3-4 1 0,0 2 1 0,-3-4 1 0,1 0-2 0,-3-2 0 0,0-1 1 16,-2 1-1-16,-2-3-2 0,-2 0 0 0,0 0 0 0,-3-2-1 0,-2 0-2 15,-3-2 0-15,0-2 0 0,-2 1-2 0,0 0-4 0,-2-2-4 0,-2 0-5 0,-1 1-7 16,1 2-9-16,0-2-13 0,-4 2-18 0,3 1-30 0,-4 2-36 0,3 2-40 15,-2 3-37-15,-1 2-49 0,-1-1-55 0,0 5-52 0,-2 0-50 0,1 1-75 16,-1 3-86-16,1 2-42 0,-3 0-25 0,4 2-1 16,-3 0 11-16,2 3 26 0,3-2 481 0</inkml:trace>
  <inkml:trace contextRef="#ctx0" brushRef="#br0" timeOffset="3782">6601 2612 318 0,'10'1'606'15,"-1"-1"17"-15,-2 0 11 0,0-1 7 0,0-2 6 0,-2-2-67 0,0 2-99 16,-3-2-105-16,2 0-110 0,-3-2-58 0,0 1-34 0,-1-1-29 0,0-2-24 16,-1 2-27-16,0-1-29 0,-2-1-17 0,1 1-16 0,-3-1-8 0,0 1-3 15,0 0-5-15,0 1-4 0,0 0-5 0,-1-2-2 0,0 3-3 0,-2 0-1 16,2 0-2-16,-3 1-1 0,3 2-3 0,-1-1-2 0,-2 1-3 0,0 2-1 16,1 1 0-16,0 0-1 0,-2 2 0 0,1 2 2 0,0 1-1 0,0 1 2 15,-1 3-2-15,1-1 0 0,-2 2 0 0,2 3 2 0,1 0 0 16,0 2 3-16,-2-2 2 0,3 2 0 0,-2 0 1 0,3 1 1 0,0 1 0 0,0 0 0 15,1 0 1-15,1 0 0 0,0-1 0 0,-1 1-1 0,4-1 1 0,-2-1 2 0,2 1 1 16,1 0 0-16,0-2 3 0,1 1 1 0,2-2 2 0,-2 0 3 16,4-1 2-16,-1 0 4 0,0-3 1 0,1 1 3 0,2-2 2 0,-1 0 1 0,3-3-1 15,0 1 2-15,2-4-2 0,0-1 0 0,1-2-2 0,3-1-2 0,-1-4-2 16,2 1-1-16,0-4-3 0,2-2-2 0,-1-2-3 0,-1-1-1 16,2-3-1-16,-1 0-1 0,-1-3-1 0,0-2 0 0,-2-1 1 0,0 0-1 0,-1-4 1 15,1-1 1-15,-3 0-1 0,-1-2-1 0,0-2 1 0,-1 0 1 0,-2 0-1 16,2 2-1-16,-3 0-1 0,-1 1 1 0,1 0-1 0,-1 3 0 0,0 1-2 15,0 4-1-15,-3 1 0 0,1 3-1 0,-1 0-1 0,1 3-1 0,-2 1-3 0,2 0-3 16,-2 2-2-16,3 2-1 0,-3 1-1 0,0 0-1 16,-1 2-1-16,1 0 0 0,1 1 0 0,-1 2-1 0,0-1 1 0,-1 2-3 0,0-1 2 0,0 1 2 15,0 2 2-15,0 0 3 0,0 0 1 0,0 2 1 0,0 1 1 0,0 1 1 16,0 0 1-16,0 4-1 0,0-2 2 0,-1 3 0 0,0 2 1 0,-1-1 2 16,1 2-1-16,-1 1 0 0,-2 2 0 0,3-1 2 0,-2 2 0 15,1 1 0-15,-2 1 0 0,3 1 0 0,-2 0 0 0,2 2 1 0,-3-1 0 0,3 2-1 16,0-1 2-16,0 2 0 0,1-1-1 0,0-1 1 0,1 1-1 0,0-1-2 15,0 1 0-15,4-2 0 0,-2 1 1 0,0 0 2 0,3-2 0 0,0-1-2 16,0 0 1-16,0-1 2 0,4 0 0 0,-1-1 2 0,2 0 2 0,0-3 2 16,-1 0 0-16,4-1 2 0,-2-2 1 0,2 0 2 0,1-4 0 0,0 2-1 15,1-4 1-15,1 0 1 0,-1 0 0 0,2-4-1 0,0 0-1 0,0 0 0 16,-1-4-1-16,2 0 1 0,-2 0 1 0,-2-1 1 0,2-3 1 0,0-1 0 16,-3 1 2-16,0-3 0 0,0 1 0 0,-3-2 2 0,0 0 0 0,-1-1 0 0,-1 0 0 15,-2 0 0-15,1 0-2 0,-3-2-1 0,-2 1-3 0,1 1-2 16,-3 0-3-16,2-1-2 0,-3 1-1 0,0 0-2 0,-3 2-2 0,2-1-1 0,-3 1-1 15,1 2-2-15,-2-1-1 0,-2 2-1 0,1 0 1 0,0 1 0 16,-3 1-1-16,2 3-1 0,-3-2 0 0,1 2-1 0,-2 2-1 0,-1 1 0 0,0 1 0 16,0 2-1-16,-3 2 0 0,0 0-1 0,1 3-2 0,0 0-1 0,-1 3-1 15,0 0-1-15,0 1-1 0,1 0-1 0,1 1-1 0,-1 0-1 0,4 0 1 0,-1 0 0 16,1 1-1-16,4-3 2 0,-1 1 0 0,1 1 0 16,3-1 2-16,0-1 1 0,1-2 2 0,-1 2 2 0,3-1 1 0,0-1 2 0,0 0 1 15,1-2 3-15,2 0 1 0,-1-1 0 0,2 2 2 0,1-3 0 0,0 0 0 16,0 0 1-16,0-2 1 0,4 1-1 0,-2 0 2 0,2-3-2 0,-1 1 1 0,2-1-1 15,0-1 1-15,1-1-2 0,2 0 2 0,-2-1-1 0,0-1 1 0,2 1 0 16,-2-2 2-16,0 1 2 0,-1-2 3 0,0 1 3 0,-1 0 0 0,-1-1 2 16,0 0 2-16,-1 1 2 0,-1 1 1 0,-1-1-1 0,0-1 1 0,-1 2 0 15,0-1 0-15,-2 0 0 0,1 0-3 0,-2 2 0 0,3-1-5 0,-3 0-3 16,0 1-3-16,-1-1-2 0,1 2-3 0,1-1-2 0,-1 1-2 0,0 0 1 16,-1 1 0-16,0 0-2 0,0 0 0 0,0 0-2 0,0 0-1 0,1 0-1 15,1 0 1-15,-1 2 1 0,-1 0 2 0,1 1 0 0,0 0 0 0,1 1 2 16,-1 0-2-16,-1 3-1 0,2-1 2 0,1 1-1 0,-2 0 1 0,2 0 2 15,-1 1-1-15,2 1 2 0,1 1-1 0,-2-1 1 0,2 0-2 0,0 0 1 0,3 1-1 16,-2 0 1-16,0-1 1 0,3-1 0 0,0 1 1 0,1-1-1 16,-2 1 1-16,2-3 0 0,0 0 1 0,1-1 0 0,2-1-1 0,-2 0 1 0,0-3-1 15,1 1 3-15,1-2-2 0,-1-3 1 0,2 1-2 0,-3-4 1 0,3 1 0 16,-2-1-1-16,2-1 1 0,-3-3 0 0,2-1-2 0,-1 0 1 16,-2 1 0-16,1-2 0 0,-2-1-1 0,-1-1 2 0,0 1 0 0,-2-2 2 15,2 2 0-15,-3 0 1 0,0 0 1 0,-1 0 2 0,-1 1 0 0,1 0-1 16,-3 0 1-16,2 1 0 0,-2 0-1 0,0 3-2 0,-1-1-2 0,1 1 0 0,2 1-2 15,-2 1-2-15,0-1-1 0,-1 3-3 0,1-1-1 0,1 1-3 0,-1 2-1 16,0 0-1-16,-1-1-2 0,1 2 3 0,-1 1-2 0,2 1 2 0,-1 2 0 0,0-1 1 16,-1 1 1-16,1 3 1 0,1 0 1 0,0 2 1 0,-1-1 1 0,2 2 0 15,-2 0 1-15,2 0 2 0,-1 3 0 0,-1-3-1 0,2 2 1 0,-2-1 0 16,4 1-1-16,-3-2 1 0,2-1 0 0,-1 1 0 0,-1-1 0 0,3 1 0 16,-3-2 0-16,1-1 1 0,2-1 0 0,-1 1 2 0,1-1 0 0,-2-2 1 15,2-1 0-15,2 1 1 0,0-2-1 0,-1-1 0 0,4-1-2 0,-2-3 0 16,2 1 0-16,0-2-1 0,1-2 0 0,0 1-2 0,0-3-1 0,1-1-3 15,0 0 0-15,0-1 0 0,-1 0-1 0,1-1 0 0,0 0 0 0,-1-1-1 16,-1 0 1-16,0-2 2 0,-1 1 0 0,-1 1-2 0,1-2 2 0,-3 1 1 16,2 1 1-16,-2 0 0 0,0-1-1 0,-1 3 1 0,-1-1-1 0,0 2 0 15,-2 0 1-15,3 2-1 0,-3 1 1 0,1 0-3 0,-2-1 0 0,2 3-1 0,-2 1 0 16,-1 0-2-16,1 0 0 0,0 2 1 0,-1 0 1 0,0 2 1 16,0 0-2-16,0 0 2 0,0 2 0 0,0 1 0 0,0 3 0 0,-1-1 3 15,0 3-1-15,1 0 1 0,-1 2 1 0,-1 1 2 0,1 0 1 0,1 4-1 16,-1 0 0-16,0 2-1 0,1 1 1 0,0 4 0 0,1-1-1 0,0 4 1 15,3-2 1-15,-2 2-1 0,3 2 1 0,0-1 1 0,2 1 1 0,1 1-2 0,-2 0 1 16,2 0-1-16,2 1 0 0,-3-1 2 0,3 2-1 0,-1-1 0 16,2-1 0-16,-2-1-2 0,-2 2 1 0,2-1 0 0,-2-1 0 0,1-1-1 0,-1 0 1 15,-3-1-2-15,1-1 1 0,0-1 1 0,-1-1-1 0,-2-2 2 0,-2-1 1 0,1-2 1 16,-1 0 1-16,-1-4 1 0,0 0 1 0,-4-1-1 0,1 0 1 0,-2-2 0 16,-1 0-1-16,-1-2 1 0,-3-1 0 0,-2 0-1 0,0-2 0 0,-2 0 0 15,-2-2-1-15,-2 0 0 0,-1-1 0 0,-2-2-2 0,-1 0 1 0,0-1 0 16,-1-2-1-16,-1 2 0 0,-1-2 1 0,1 1-2 0,-1-2 2 0,1 0-1 15,1 0 0-15,-1-1-2 0,1 0 2 0,0 0-2 0,1 0 3 0,3 0-1 16,0 0 1-16,4-2 0 0,0 3-2 0,2-4 0 0,2 3-1 0,1-3-1 16,2 0 0-16,4-1 0 0,0 1-2 0,5-2 0 0,1-3 0 15,4 1-3-15,3-2 0 0,4-1-2 0,3-1-1 0,1-1 2 0,6 0 1 0,2-1-1 16,5-1 2-16,1 1 0 0,2-3 1 0,1 4-1 0,2-3 0 0,1 2 2 16,0 0 1-16,1-1 1 0,-1 1 0 0,-1 1 1 0,1 1-2 0,-2 2-1 15,-2-1-2-15,-1-1-3 0,0 2-3 0,-5 2-3 0,0-2-5 0,-2 2-6 16,-3 2-6-16,-1-1-7 0,-3 2-11 0,-1 0-11 0,-2 1-19 0,0-1-25 15,-3 2-32-15,-1-2-34 0,-3 2-39 0,0 1-43 0,-1-1-44 0,-3 1-46 0,0-1-44 16,-3 1-44-16,0-1-74 0,-3 0-87 0,0 2-37 0,-5-3-14 16,1 3 9-16,-4-3 19 0</inkml:trace>
  <inkml:trace contextRef="#ctx0" brushRef="#br0" timeOffset="4417">9884 2436 0 0,'6'-4'93'0,"4"-4"388"0,-3 1 10 16,2 0 9-16,-1-1 10 0,-1-2-57 0,0 0-84 0,0 1-55 0,0 0-38 15,-2-2-20-15,0 1-15 0,-1 0-10 0,-2-1-10 0,3 3-16 0,-4-1-16 16,1-2-12-16,-1 2-9 0,-1 1-9 0,0-1-9 0,0 1-15 0,0 0-15 0,-1 2-21 16,-1-2-24-16,1 2-20 0,1 0-20 0,-1 2-12 0,0-1-8 0,-2 1-7 15,2 1-3-15,1 1-4 0,-1 0-2 0,-2 2-3 0,2 1 0 0,-3 0-2 16,2 4 0-16,-2 0 1 0,-2 3 2 0,0 4 1 0,-3 1 1 0,2 3 1 16,-3 5 2-16,0 0 0 0,-1 5 3 0,-1 0 1 0,1 2 2 0,-1 2 1 15,-1-1 2-15,1 5 0 0,-2 0 0 0,3-1-1 0,-3 1 0 0,1 1 0 16,-1-1 2-16,0 2-2 0,1-2 0 0,-1 0-1 0,2-2-1 0,-1 0 0 0,1 0-2 15,-1-2-1-15,3-3-3 0,-1 0-2 0,2-2-7 0,1-2-12 0,0-2-15 16,1-1-29-16,2-3-35 0,0-1-52 0,1-2-62 0,-2-1-71 0,4-1-75 16,-1-4-88-16,3-3-95 0,0-1-57 0,0-4-42 0,4-1-15 0,0-3-4 15,3-4 8-15,3-4 13 0</inkml:trace>
  <inkml:trace contextRef="#ctx0" brushRef="#br0" timeOffset="4637.01">9896 2534 399 0,'5'-25'610'0,"0"2"20"0,-1-1 13 16,0 2 4-16,0 1 4 0,-1 0-81 0,1 4-120 0,-2 0-100 0,2 2-93 15,-3 1-48-15,3 2-28 0,-3 2-26 0,2-1-27 0,-1 2-32 0,1 0-34 16,-1 3-20-16,3 0-13 0,-3 1-7 0,2 2-7 0,0 0-2 0,1 1-4 16,1 2 0-16,-1 0-2 0,1 2-1 0,3 2-2 0,-1 0-1 0,1 4 1 15,1 1 0-15,2 2 0 0,-1 2 1 0,0 3-1 0,0 1 1 0,-1 2 1 16,1 2 0-16,-1 2-2 0,0 3 0 0,0 0-2 0,-4 3-3 0,1 0-6 16,0 0-9-16,-2 1-9 0,-1-1-15 0,-1 1-19 0,2-1-25 0,-2 1-30 15,-1-1-25-15,2-2-24 0,0 1-31 0,1-3-36 0,0 1-35 0,0-4-36 16,2 0-30-16,-2-3-28 0,1-1-49 0,2-2-58 0,-1-1-50 0,-1-4-43 0,2-1-5 15,-2-3 12-15,-1-1 19 0,0-2 214 0</inkml:trace>
  <inkml:trace contextRef="#ctx0" brushRef="#br0" timeOffset="6565">10035 2891 70 0,'-12'-2'504'16,"1"-1"7"-16,1 0 7 0,1 1 4 0,2-1 2 0,0-1-68 0,2 2-102 16,2 0-61-16,-1-2-45 0,4 2-31 0,0-1-24 0,0-1-17 0,5 1-11 0,0-1-9 15,1 1-8-15,3-1-4 0,1 0-7 0,2-3-6 16,3 3-8-16,2-4-14 0,2 3-17 0,1-3-19 0,1 2-21 0,0-1-16 0,4-1-14 15,-3 0-8-15,2 2-5 0,1-3-3 0,2 1-3 0,-2-1 0 0,2 2-1 0,0-2-1 0,0 2-3 16,-2 0-1-16,1 1 0 0,-3-2-3 0,1 3-3 0,-3-2-2 16,1 2-3-16,-2 0-3 0,-1 1-2 0,-2 1-4 0,-3-1-2 15,2 2-1-15,-1-2-1 0,0 1-1 0,-3 2-1 0,0-2 1 0,-1 2 3 0,-3-2 2 16,2 2 2-16,-1-2 4 0,-2 1 5 0,0 2 3 0,-2-3 5 0,1 2 5 0,-2-2 3 16,-2 2 3-16,1-2 2 0,-1 2 2 0,-2-1 1 0,0 0 0 0,0 1 1 15,-2-2 0-15,-1-1 0 0,-1 3 1 0,0-2-1 0,-2 3 0 0,0-3-2 16,-1 1-2-16,-2 1-1 0,0-1-1 0,-2 1 0 0,-1 1-1 0,0 0 1 15,0 1-2-15,-1 1 0 0,0-1-1 0,-2 3-1 0,1-1 1 0,0 0-1 16,-1 3-1-16,1-1 1 0,-1 1-1 0,0 1 0 0,0 2-1 0,2 0-1 16,0 1 0-16,1 0 1 0,-1 2 0 0,3-2 1 15,-1 2-1-15,2 0 1 0,1 2 0 0,0-1 1 0,1 2 0 0,2-2 0 0,0 1 0 16,1 1 3-16,1-2 1 0,0 1 2 0,1 1 1 0,0-2 4 0,1 0 3 0,1 0 1 16,0-1 4-16,1 0 3 0,2 0 3 0,-2-2 2 0,4 2 2 0,-1-4 3 15,-1 0 2-15,3 1 1 0,1-1 1 0,-1-2-1 0,2 0-1 0,0-1-3 0,1-1-2 16,2-2-4-16,1 1-1 0,1-3-3 0,1 0-3 0,-1-3-3 15,3 0-4-15,1-3-3 0,0 1-2 0,-2-4-3 0,2 1-2 0,1-3 0 0,-1-1-4 16,-1-2-5-16,0 0-3 0,0 0-4 0,-1-2-2 0,0-3-4 0,-2 1-2 16,-1-2-2-16,0-2-1 0,0 1-1 0,-1-3-2 0,-1 2-1 0,0-2 0 15,-3 1-1-15,3 0 0 0,-4 1 1 0,2 1-1 0,-3 3-4 0,0 1 1 0,0 2 1 16,-2 2 1-16,1 3 1 0,-3 2 1 0,2 0 2 16,-3 5 0-16,1 2 3 0,-1 2 0 0,0 2 1 0,-1 5 2 0,0 0 4 0,-2 4 5 15,1 1 5-15,-1 4 3 0,-3 0 5 0,2 1 1 0,1 2 3 0,-1 2 3 16,-2 2 3-16,2-1 2 0,0 3 4 0,-1 1 3 0,0 0 4 0,2 2 2 0,-1 1 2 15,0 1 3-15,-2 0 2 0,1 3 1 0,-1-1-1 0,-3 4 0 16,0-3 0-16,-2 4-3 0,1-3-3 0,-5 3-1 0,-1-1-1 0,-1 2-2 16,-2 0-3-16,-1 0-3 0,-1-2-3 0,-1-2-1 0,-2 2-2 0,3-4-1 0,0-2-3 15,1-2 2-15,0-3-1 0,0 0 1 0,4-5 0 0,0-2-1 0,1-4-2 16,0-3 0-16,4-1 0 0,-1-3-2 0,1-4-2 0,2-2-1 0,0-3-2 16,2-3-1-16,0-3-2 0,1-1-1 0,2-6-2 0,3 0-2 0,0-2-2 15,2-4 0-15,0-1 1 0,3-4-1 0,4 0 0 0,-1-1 0 0,3 0 2 16,0-2 0-16,4 1 2 0,0-1 1 0,3-1-1 0,1-1 2 0,2 1-1 15,0 0 1-15,4 1-2 0,2-3-2 0,0 1-2 0,0 2-1 0,4-1-1 0,-1 1-1 16,0-1-2-16,2 3-2 0,-1-2-1 0,-1 2 1 0,-1 1-2 16,-2 0-1-16,0 3-3 0,-1 0 0 0,-1-1 2 0,-2 5 1 0,-3-2 0 0,-1 2 0 15,-3 1 1-15,0 1 0 0,-1 3 1 0,-2-1-1 0,-2 2 0 0,0 0-1 16,-2 1-3-16,-1 1-1 0,-2 1-1 0,0 1 0 0,-1-1-1 0,-1 3 0 16,0 0 1-16,-2 1-1 0,-1-1 1 0,0 1 0 0,-1 2 1 0,-2 0 2 0,1 0 3 15,-1 0 2-15,1 1 3 0,-2 2 3 0,0 0 3 0,1 0 2 16,-2 0 1-16,1 0 0 0,-1 0 3 0,1 1 2 0,-1 2 0 15,2-2 1-15,-1 2 0 0,0-1 3 0,2 2 1 0,-2-1 1 0,-1 1 1 16,1 1 1-16,0-1 0 0,2 4 3 0,-3-2 2 0,1 2 1 0,2 0 1 0,-2 2 1 0,2 1 0 16,-2-2 2-16,2 2-2 0,-1 1 1 0,3-1-1 0,-1 1 1 0,1 0-2 15,1 0 1-15,-1 1-1 0,3-2-2 0,-1 0 1 0,3 1-2 0,-1-1 1 16,-1-1-2-16,2 2-1 0,3-3 1 0,-2 0 1 0,0 0-1 0,3-1 0 16,-2-1 0-16,3 1 1 0,0-2-1 0,1-3-1 0,2 0 1 15,-2-1-3-15,3-2 1 0,-1 0-1 0,2-1-1 0,-1-3-1 0,2 1 0 0,-1-3 0 16,0-2 0-16,0 0 0 0,-3 0-2 0,2-4-1 0,-2 3 1 0,1-3-1 15,-5 0 0-15,2 1 1 0,-1-2 0 0,-3 1 1 0,2 0 1 0,-3-1 1 16,-2 2 1-16,2 1-1 0,-1-2 0 0,-1 3-1 0,-1 1-1 0,-1 0 1 0,2 1-2 16,-2 1-2-16,-1 1 0 0,1 1-1 0,2 0-1 0,-2 0-3 15,0 2-1-15,-1 0 0 0,1 2-2 0,-1 0 0 0,0 0 0 0,2 0 0 16,-1 2 1-16,0 0 0 0,-1 2 1 0,1 0 0 0,1 0 2 0,-1 0-1 16,0 1 0-16,-1 0 2 0,3 0-1 0,-2 2 1 0,-1-3 0 0,2 1 1 15,0 0 1-15,-1-1 0 0,0 2 2 0,-1-3 5 0,1 1 4 0,1-2 4 0,-1 2 6 16,0-3 3-16,-1 2 2 0,0-2 1 0,0-1 1 0,0 0 0 0,0 0 0 15,0 0 1-15,0 0-1 0,0-3-1 0,0 2-2 0,0-3-4 0,0 2-5 16,0-1-6-16,0-1-4 0,0-1-4 0,0 1-1 0,0-3-1 0,0 2-3 16,1 0-1-16,1-3 0 0,-1 2-4 0,0 0-1 0,-1-1-1 15,4 1 0-15,-2-1-5 0,1 1 0 0,-1-1-2 0,2 1 0 0,1-2-2 0,1 4 0 0,-1-3 0 16,0 2 0-16,4 0 2 0,-2 0 0 0,3 0 1 0,-1 2 1 16,2-1 0-16,-1 0 2 0,1 4 2 0,1-3 1 0,0 3 3 15,0 0 1-15,-1 0-2 0,1 3 2 0,0-2 0 0,-1 3 0 0,0 0 1 0,2 1-1 16,-2 0 2-16,0 2-2 0,0 1 1 0,-1 0 0 0,0 0 1 0,-1 0 0 0,1 1 0 15,-3-1 0-15,3 1 2 0,-2 0 1 0,0-1-1 0,1 1 0 0,0-1-1 16,-2 1 1-16,-1-1 0 0,3-1 1 0,-3 0-1 16,3 0 1-16,-3-1 1 0,-1 1-1 0,2-3 3 0,0 1 0 0,-1-1 2 0,0-1 1 0,0 1 1 15,1-3 1-15,0 0 1 0,-2-1-1 0,1 0 3 0,2-1 0 0,-2-3-1 16,-1 1 1-16,4-2-3 0,-2 0 0 0,0-3-1 0,1-1 0 0,-1 1-1 16,0-3-1-16,-1 1-2 0,1-3 1 0,-2 0-2 0,1-2 0 0,1 1-1 15,-2-2 0-15,0 2-1 0,-2-1 0 0,2 1-1 0,-1-2-1 0,-3 3-1 16,0 0 0-16,1-1-3 0,-2 2 0 0,-2 2-1 0,1 1 0 0,0 1 0 15,-3 2 0-15,-1 1 0 0,0 1 0 0,-1 1-1 0,-1 3 1 0,-1 0 1 0,-3 1 0 16,2 1 1-16,-2 3 0 0,1-1 2 0,-1 2 0 0,0 2 1 0,2 0-1 16,-2 1 1-16,1 0-1 0,-1 2 0 0,2 0 0 0,-2 1 1 0,3 0-1 15,1 1-1-15,0 1 2 0,-1 0-2 0,3-1 1 0,0 2 0 0,1-1-1 16,2-1 0-16,-3 2 1 0,4-1-1 0,0-1 0 0,-1 2 2 0,2-2-1 16,0 0 0-16,0-1 1 0,2-2 2 0,-1 2 0 0,0-3 1 15,2 0 0-15,0 0 2 0,1-2 0 0,0-2 2 0,1-1 0 0,1-1-1 0,0 0 1 16,4-3 1-16,-1-3 0 0,2 0 1 0,0-3 0 0,2-2-1 0,0-4 0 0,1-1 1 15,1-1-1-15,0-4 0 0,0-1-1 0,-1-4-2 0,1-1 0 16,-1-3-2-16,-2 0 3 0,2-3 0 0,-4-3 0 0,1 0 0 0,-1-1-1 0,0-3 0 16,1 0 0-16,-2-2-2 0,1 1-1 0,-1-1-1 0,0-1-1 15,0 1 1-15,1 3-1 0,0 1 0 0,0 4-2 0,0 3-3 0,-1 2-2 0,-2 3 0 16,2 4 0-16,-3 3 1 0,-1 3-1 0,1 4 0 0,-2 2 0 0,-2 4 1 16,2 2 0-16,-3 4 2 0,1 2-1 0,-1 5 2 0,-1 2 1 0,-1 3 0 15,-2 1 2-15,2 2 0 0,-3 3 0 0,2 1 2 0,-1 1 0 0,-2 3-1 16,3-1 1-16,-2 0-1 0,2 1 0 0,-1 2 0 0,1-2 0 0,0 2 1 15,0-1-1-15,2-1 0 0,2-1 0 0,0 1-1 0,0-1 1 0,1 1-1 16,0-1 1-16,2-1 0 0,1 1 0 0,1-2 0 0,-1 0 1 0,1-2 2 16,2 1 0-16,0-2 1 0,-1-2 2 0,2 0 1 0,-1-1 1 0,2-1 3 15,-1 0 2-15,1-3 3 0,2-1 1 0,-2 0 3 0,0-3 2 0,3 1 1 16,-3-3 1-16,4 1-2 0,-1-4 1 0,0 0-1 0,2-3 0 0,1 0 0 16,-1-2-2-16,1 0-3 0,2-3-1 0,-2-2-2 0,2 0-2 0,-2-2-2 15,1-2-1-15,-1-1-2 0,-2-1-1 0,1-1-3 0,-2-1 2 0,-2-2-1 16,2-1 0-16,-3-1-2 0,-1 0 0 0,1-1 0 0,-3 1-1 0,-1-1-2 15,-1 1-1-15,-1-2 0 0,0 3 0 0,-1 0-2 0,-2 2 1 0,1 0-3 0,-2 3-1 16,-1-1 0-16,0 2-3 0,-1 1-1 0,-2 1-1 0,1 0 0 0,-2 2 0 16,-2 1-1-16,0 1 2 0,-2 2 0 0,-2 0-1 0,-1 3 1 0,0 0 1 0,-1 0 3 15,-2 4 0-15,0 0 1 0,-2 0 1 0,0 1 1 16,1 2-3-16,-1 0 0 0,0 0-2 0,1 2-2 0,1 0-2 0,-1 1-4 0,3 0-3 0,1-2-1 16,0 2-1-16,1-1-3 0,2 1-1 0,1 0 0 0,1-2 0 0,2 0 0 15,0 1 2-15,3-1 3 0,-1 1 1 0,2-2 4 0,0 0 2 0,2 0 4 16,-1 0 2-16,3 1 2 0,-2-2 2 0,2 1 2 0,2-1 0 0,-1 1 1 15,0-2 0-15,3 0 2 0,-2 2 0 0,0-2 0 0,1-2 0 0,1 2 0 16,-1-1 0-16,1 0 0 0,-1 0 1 0,3-2 0 0,-2 1 1 0,2 0 0 16,-2-2 1-16,2-1 3 0,0 0-2 0,1 0-1 0,0 0 1 15,0 0-1-15,0-1 0 0,-1-2 0 0,1 2-1 0,0-2 1 0,-1 2-2 0,0-3 1 16,-1 3-2-16,0-1-3 0,0 1 0 0,0-2 0 0,-3 2 0 0,3 1-1 16,-3 0 1-16,0 0-1 0,0 0 1 0,-1 1-1 0,0 2 0 0,0-1 1 15,1 1-1-15,-1 1 0 0,0 1 3 0,0 1-1 0,-1-1 1 0,1 2 0 16,-1 0 1-16,1 0-1 0,-2 2 1 0,1-1 0 0,-1 1 0 0,-1-1-1 15,2 0-1-15,0 1-1 0,-2-1-2 0,2 1-5 0,-2-1-6 0,2 0-6 0,-1 1-10 16,0-2-9-16,1 0-16 0,-2 0-20 0,1 1-23 0,1-4-27 0,-2 2-27 16,3 0-28-16,-2-2-46 0,-1 0-58 0,2-1-57 15,0 0-55-15,2-1-73 0,-1-2-80 0,1-1-47 0,4 0-28 0,1-3-1 0,0 0 10 0,4 0 21 16,3-4 289-16</inkml:trace>
  <inkml:trace contextRef="#ctx0" brushRef="#br0" timeOffset="18815">15276 8774 0 0,'0'-2'214'0,"0"0"44"0,0-2-64 0,0 2-50 15,0-1-47-15,0-1-26 0,0 1-18 0,0-1-8 0,0 2-5 0,0-2-1 16,0 2-1-16,0 0 1 0,0-2 0 0,0 1 2 0,0 1 2 0,0-1 2 16,-2 0 2-16,2 2 2 0,0-1 2 0,-1-1 0 0,1 2 1 0,0-2-1 0,0 2-2 15,0 1-1-15,-1-2-3 0,1 1-2 0,0 1-4 0,0 0-2 16,0 0-5-16,0 0-6 0,0 0-5 0,0 0-4 0,0 0-6 16,0 0-1-16,0 0-1 0,0 0 3 0,0 0 2 0,0 0 4 0,0 0 1 0,0 0 5 0,0 0 4 15,0 0 5-15,0 0 6 0,0 0 4 0,0 0 6 0,0 0 2 0,0 0 1 16,0 0-2-16,0 0 0 0,0 0-2 0,0 0-6 0,0 0-1 15,0 0-3-15,0 0-4 0,0 0-5 0,0 0-5 0,0 0-4 0,0 0-3 0,0 0-4 16,0 0 2-16,0 0 4 0,0 0 2 0,0 0 2 0,0 0 6 16,0 0 5-16,0 0 6 0,0 0 4 0,0 0 4 0,-2 0 3 0,1 0 3 0,1 0-1 15,0 0 1-15,-1 0 1 0,-1 0-3 0,2 0-3 0,-2 0-3 0,2 0-3 16,0 0-6-16,0 0-7 0,0 0-6 0,0 0-4 0,0 0-5 0,0 0-2 16,0 0-3-16,0 0-1 0,0 0-2 0,0 0-3 0,0 0 0 0,0 0-2 0,0 0 0 15,0 0 0-15,0 0 2 0,0 0 4 0,0 0 2 0,0 0 0 16,0 0 2-16,0 0 0 0,0 0 0 0,0 0 0 0,0 0 1 15,0 0 0-15,0 0 1 0,-1 0 0 0,1 0 1 0,-1 0-1 0,0 1-1 0,-1 1-3 16,2-2-2-16,0 0-1 0,0 0-3 0,0 0-1 0,-1 0-1 0,1 0-1 16,0 0 0-16,0 0-1 0,0 1 1 0,0-1-2 0,0 1 1 0,0 1-1 0,0-1 2 15,0-1-1-15,0 3 0 0,0-2 2 0,0 0 2 0,0 0 0 16,0 1 3-16,0-1 1 0,0-1 2 0,0 3 3 0,0-2 3 0,0 2 5 0,0-2 3 16,0 2 3-16,0-1 5 0,0 1 5 0,0 0 5 0,0 0 5 0,0 1 6 15,0-1 4-15,0 2 1 0,0 2 1 0,0-2 1 0,0 4 0 0,0-2-2 16,-1 2-3-16,0 1-4 0,-1 2-2 0,1-1-4 0,1 1-6 0,-2 1-4 15,-2 1-7-15,3 1-4 0,-2-1-6 0,2 3-2 0,-1-1-4 0,0 1-2 0,0 0-3 16,-1-1-1-16,2 1-1 0,-1 0-1 0,0 0-1 0,2-2 1 16,0 1-1-16,0 0 1 0,0-1-1 0,0 0 1 0,2 0 0 0,0-1 1 15,-1-1 1-15,-1-1 0 0,1 2 2 0,1-3 0 0,0-1 0 0,0 1 2 0,0-1 1 16,-1 0 1-16,1-1 0 0,0 0 0 0,-1-1 0 0,2 0-1 0,-2 1 0 16,0 0 1-16,0 0-3 0,1 0-2 0,-1 2 1 0,0 0-1 0,-1 0-1 15,1 4 0-15,1-1 0 0,-1 0-1 0,-1 1-1 0,0 1 0 16,0 1 0-16,0 1 1 0,0 0-1 0,0 1 0 0,1-1 1 0,-1 2 0 0,0 0 1 15,0 0 0-15,1-2 0 0,-1 1 0 0,0 0-2 0,2-2 0 0,-2 0 2 16,0 0 0-16,0-1 0 0,2-1 2 0,-2-2 1 0,1-1 3 0,-1 0 3 16,0-2 3-16,0 0 4 0,0-2 2 0,1-1 4 0,-1 1 1 0,2-1 1 15,-2-2 0-15,0 0 0 0,0-1-2 0,0-1 1 0,0 0-2 0,0 1-2 16,0-2-3-16,0-1-5 0,0 2-3 0,0-1-4 0,0-1-3 0,0 1-4 16,0 0 0-16,0 0-2 0,0 0 0 0,0 1 0 0,0-1 0 0,0 1-1 0,0 0 0 15,0 0 1-15,0 0 0 0,0-1 0 0,0 4 1 0,0-3-1 16,0 0 0-16,-2-1-1 0,1 1 0 0,1 0 0 0,-1 0 1 0,1 0-1 0,-2-1 1 15,2 1 1-15,-2-2 1 0,2 1 0 0,0 0 1 0,0-1 3 0,0 0 2 16,0 1 3-16,0-2 0 0,0 1 2 0,0-1 1 0,0 1 0 0,0-1 1 16,0 0 0-16,0 0-2 0,0 0 0 0,0 0-2 0,0 0 0 0,-1 0-2 15,1 0-2-15,0 0-2 0,0 0-2 0,0 0-2 0,0 0 0 0,0 2-1 16,0-1-2-16,0 0 0 0,0 1 0 0,0-2 0 0,0 1 0 0,-1 0 1 0,1 0-1 16,0-1 0-16,-1 3 0 0,1-1 1 0,0-2-1 15,0 1 2-15,0 0 0 0,0 0 0 0,0-1 0 0,-2 2-1 0,2-1 1 0,0 0 1 0,0-1 0 16,-1 2 1-16,1-2 3 0,0 0 0 0,0 0 1 15,0 0 1-15,0 0 0 0,0 0 1 0,0 0 0 0,0 0 0 0,0 0 0 0,0 0 1 0,0 0-1 16,0 0 1-16,0 0-1 0,0-2 0 0,0 2-2 0,-1 0 1 0,1 0-1 16,-1 0 0-16,1 0-1 0,0 0 0 0,-2 0-2 0,2 0 0 15,-1 0 3-15,1 0-2 0,0 0 0 0,0 0-1 0,0 0 2 0,-1 0-2 0,1 0-1 16,-1-1-1-16,-2 1 0 0,2-1 0 0,1-1 0 0,-1 2 0 16,0-1 0-16,-1 0-1 0,1 0 0 0,1 1 0 0,-1-1-1 0,-2 0 0 0,2 0 1 15,-2-1-1-15,2 2 1 0,-2-2 0 0,0 1-1 16,-1-2-1-16,2 2 0 0,-2-1 0 0,-2 2 1 0,1-2 0 0,1 2 0 0,-2-2-1 0,-3 1 1 15,3 0-1-15,-4-1 0 0,1 2 0 0,-2-1 0 0,-1 0 0 0,1 0 0 0,-4 1 1 16,-1-2 0-16,-2 1 1 0,0 1 0 0,-2-2 0 0,-4 2 1 16,-2 0 0-16,1 0-1 0,-4 0 2 0,0 0-1 0,-2 0 0 0,-1 2 0 15,-2-2 1-15,2 1-2 0,-3 1 1 0,0-1 0 0,-1 1 0 0,0 0-2 16,-1 0 0-16,0 1 0 0,-1-2 0 0,2 3-1 0,-3 0 1 0,0 0 0 0,2-1-1 16,-2 2 0-16,1 0 0 0,-2-1 0 0,1 1 0 0,1 1 0 0,-3-1 0 15,3 0 0-15,-2 1-1 0,0-3 1 0,0 3 0 0,1-1 0 16,0-1 0-16,-1 1 1 0,2 0 1 0,-1-2-1 0,2 1 1 0,0 0-2 15,1 0 2-15,0-3-1 0,1 2 1 0,0 1 1 0,3-3 0 0,0 1 0 0,0 0-2 0,1-1 1 16,2 1-1-16,0-2 0 0,-1 1 0 0,3 0 0 16,-3 0 0-16,2-1 1 0,-1 2 0 0,-2-1 0 0,1 2-1 0,0-2-1 0,-2 1 1 15,-1 0-1-15,-3 1 0 0,-3 0 0 0,-2 3 1 0,-5-2-1 0,-4 0 0 0,-2 1 1 16,-3 0 0-16,-5 2 0 0,-5-2 1 0,-2 3-1 0,-1-3 0 0,-3 2 0 16,-1-1 0-16,0-1 1 0,1 1-1 0,-1-2 2 0,0 1-1 0,1 0 0 15,-1-1-1-15,3 0 0 0,-1 0-1 0,-1 0 0 0,2-2-1 0,-2-1 1 16,-1 1-1-16,2-1 2 0,-1-1 0 0,1 0 1 0,-1 0-1 0,0-1 0 15,-1 0 1-15,1 0 0 0,2 1-1 0,-2-1 0 0,5 0 0 0,-1 0 1 16,1 1 0-16,2 0 1 0,-1 0-1 0,0 1-2 0,1 0-1 0,-1 0 0 16,1 0 1-16,-2 1-1 0,3 0 0 0,-2 0 1 0,2 0 1 0,-1 0 0 15,3 0 1-15,3-1 0 0,2 2-1 0,3-2 0 0,1 1 1 0,2 0 0 16,5-1 0-16,2 0 0 0,3 1-1 0,3-2 1 0,2 1 0 0,1-1 0 16,6 0 0-16,1 0 0 0,3 0 0 0,1 0-2 0,4 0 0 0,0 0 2 0,2 0-1 15,0-1-1-15,4 1 1 0,-1-2 0 0,4 1 0 0,-1 0 0 16,1 1-1-16,0 0 1 0,-1 0-1 0,4 0 0 0,-3 0 0 0,1 0 1 0,-1 0-1 15,0 1 0-15,-2 0 0 0,-2 1 1 0,0-1 0 16,-2 0 0-16,-4 2-1 0,-2 0 1 0,1 2 0 0,-3-3-1 0,-2 2 0 0,-2 1 1 0,-1 0 0 16,-1-2 0-16,-2 3 0 0,0-1 1 0,-2-1 0 0,3 1 0 15,-4-1 0-15,2-1 0 0,-1 1-1 0,2-1 0 0,1 0 1 0,0-1-1 0,1-1 0 16,1 0 1-16,2-1 0 0,1 0-2 0,1-1 0 0,1 0 1 0,2 0-1 0,2-1 1 16,-2-1-1-16,3 1 1 0,2-2 0 0,3 2 0 0,-2 0 1 0,2-4 0 15,1 3-1-15,0 0-1 0,2 0 1 0,-1 1 1 0,2-2-1 16,0 1 2-16,1 1 0 0,1 0-1 0,0-1-1 0,3 2-1 0,-2-1 0 0,2 2 0 15,1-2 0-15,-1 1 0 0,1 0-1 0,2-1 0 0,-1 2 0 0,2 0 0 16,0-1-1-16,-1 0 0 0,1 1 1 0,1-2-1 0,0 2 1 0,0 0 1 16,0 0 0-16,0 0 0 0,0 0 0 0,0 0 0 0,0 0 0 15,0 0 0-15,0 0 1 0,0 0-1 0,0 0 0 0,0 0 0 0,0 0-1 0,0 0 0 16,0 0 0-16,0 0 0 0,0 0-1 0,0 2 2 0,0-1-2 0,0 0 1 16,0 2 0-16,0 1-1 0,0 0 1 0,0 0 1 0,1 2-1 0,1 1 1 15,-1-1-1-15,-1 2 0 0,1 4 0 0,2-1-1 0,-2 0 1 0,2 4-1 16,-1 1 0-16,-1 1 2 0,4 0-2 0,-2 4 0 0,-1 0 1 0,2 4-2 15,-2 0 2-15,2 0 1 0,0 3 1 0,-2 3 1 0,2 3-1 0,-1 0 2 0,-1 4 0 16,3-1 0-16,-3 1 0 0,1 2 1 0,-2 1-3 0,2 1-4 16,-1 0-10-16,-2 1-8 0,1-2-25 0,3 1-28 0,-3-3-38 0,2 1-41 15,-2-4-52-15,3 1-58 0,0-3-55 0,3-1-56 0,0-2-77 0,3-3-85 16,2-3-56-16,1-2-44 0,5-3-13 0,0 0-1 0,5-4 17 0,3-3 154 16</inkml:trace>
  <inkml:trace contextRef="#ctx0" brushRef="#br0" timeOffset="22114">15341 9881 335 0,'3'-4'353'0,"-2"2"-44"0,2-1-65 15,-2 0-48-15,0 1-41 0,-1-1-20 0,1-1-12 0,1 3-6 0,-1-1-5 0,-1 1-7 16,0-1-8-16,0 0-8 0,0 1-8 0,0 1-7 0,0-1-9 16,-1 0-9-16,-1 1-10 0,1 0-9 0,0 0-10 0,-2 0-8 0,2 0-6 0,-1 1-6 15,-2 0-3-15,0 0-3 0,2 2-1 0,-1-1-1 0,-1-1-1 16,2 1 1-16,-3 2-1 0,3-1 1 0,-1-1 1 0,-1 1 0 0,2 0 0 0,-1-1 1 15,-2 2 1-15,4-2-3 0,-1 0-1 0,-1-2-1 0,3 3 1 0,-1 0 0 16,0-3-2-16,-1 1 1 0,1 0 3 0,1 0-1 0,-1-1 0 0,1 2 0 16,0-2 2-16,0 1 1 0,0 0 4 0,0-1 5 0,0 1 6 0,0-1 5 15,0 0 4-15,0 0 3 0,-1 1 2 0,-2 0 2 0,2 0-2 0,1-1 1 0,0 0 3 16,0 0-2-16,0 0-2 0,-1 2-2 0,0-1-2 0,-1 0-3 16,2-1-5-16,-1 2-5 0,1-2-5 0,0 0-3 0,0 0-2 0,-1 1 1 15,0 0-1-15,-1 0 1 0,1-1-2 0,1 0 1 0,0 0 1 0,0 2 1 16,0-2 0-16,0 1 2 0,0 1 2 0,0-1 3 0,0 1 2 0,0 0 1 0,0 0 1 15,0 0 0-15,0 0 2 0,0-2 0 0,0 4 1 0,0-1 0 0,1-1 1 16,1 1 0-16,-1-1 1 0,0 0-1 0,-1 1-1 0,3-1 1 0,-1 0 1 16,-1 0 1-16,3-1 2 0,-2 1 1 0,2 1 2 0,-1-2 2 0,0 1 2 15,2 0 0-15,-1 0 1 0,1 0 1 0,0-1 1 0,1 0-1 0,-1-1-1 16,0 0-2-16,3 2 1 0,-2-2-3 0,0 0-2 0,0 0-2 16,0 0 0-16,2 0-1 0,-1 0 0 0,1 0 0 0,0 0-1 0,1 0 0 0,1 0-2 15,-1 0 0-15,2 0 1 0,-1 0 1 0,1 0 0 0,3 0 3 0,-2 0 3 16,3 0-1-16,1-2 0 0,2 2 0 0,-1 0 0 0,4-1 1 0,0 0 1 15,4 1 1-15,1-3 0 0,3 0 2 0,-1 2 1 0,6-1-1 16,2-1-3-16,1 0-2 0,5-1 3 0,-1 0 1 0,5 0-1 0,5-1 1 0,1 0-4 16,3 1-1-16,1-1-4 0,1 0-1 0,5 0-1 0,-1 2-2 0,0-3-2 15,2 3 0-15,1 0-1 0,0 0-3 0,-2 1-4 0,3-2-3 0,-3 2-3 16,0 1-2-16,0 0-2 0,1-2 0 0,0 0 0 0,0 2 2 0,-1-1 1 0,-1 2 0 16,2-2-1-16,1 1 2 0,0-1 0 0,2 0 1 0,-1 1-1 15,3-2 0-15,0 0 1 0,3 2 1 0,2-1 0 0,6-1 0 0,0 0 0 0,4 1 0 16,4-4 0-16,4 4 2 0,1-2 1 0,2 0 1 0,2 0-1 15,2 1 0-15,0-1-1 0,4 0 2 0,-1 1-1 0,2 1 0 0,1-1-1 0,-1 1 0 16,4 1 1-16,-2-2 0 0,2 0-1 0,-1 2-2 0,-2 1-2 16,2-1 1-16,-2 1-1 0,0-2 1 0,-2 1-1 0,0 0 0 0,0-1 0 0,-4 2-1 0,-1-1 0 15,1 0 0-15,-4 0 0 0,2-1 0 0,-3 0 0 0,2 1 0 0,-4-1 0 16,1 1 0-16,-1-2 0 0,1 0-1 0,-3 2 0 0,1-1 1 16,-6 1 0-16,0-1 0 0,-5 0 1 0,2 1 1 0,-7 0-3 0,-3 0-1 0,0-1 0 15,-5 2-2-15,-3 0 1 0,-6 0-1 0,-1 0 1 16,-2 0 0-16,-6 0 1 0,-6-1-1 0,-1 1 1 0,-3-1 3 0,-4-1 7 0,-4 2 5 0,-4-1 5 15,-1 1 3-15,-3-1 5 0,-2-1 0 0,-2 1 1 0,-2-2 3 0,-4 2-1 16,2-3 1-16,-3 2 0 0,-2 0 1 0,-1-2-1 0,0 0-3 0,-1 1-6 16,-2 0-3-16,-1-1-6 0,-1-1-3 0,-1 1-2 0,2-2-1 0,-3 1 0 15,0 2-1-15,-1 0 1 0,0-1-1 0,0 0 0 0,0 1 0 0,0 0-1 16,0 0 1-16,0 0 0 0,0 0 0 0,0 2-1 0,0 0 0 0,0-1-2 16,0 1-1-16,0 0-1 0,0 1-2 0,0 0-1 0,0 0-1 0,0 0 0 15,0 0 0-15,0 0 0 0,0 0-1 0,0 0 0 0,0 0-1 0,0 0 2 16,0 0 0-16,0 0 0 0,0 0 1 0,0 0 0 0,0 1 0 0,-1 0 2 15,0 1-1-15,-2-1 1 0,2 2-1 0,1-1 0 0,-1 3 1 0,0-2 0 16,-1 2 0-16,2 2-1 0,-1-2 1 0,0 4-1 0,0-1 1 0,-1 3-1 0,2 0 1 16,-1 3 0-16,1 0 0 0,0 1 0 0,0 3 0 15,0 3 0-15,1 0-1 0,-1 2 0 0,2 2-1 0,-1 0 0 0,0 3 0 0,0 1-1 16,-1 1 1-16,2 3 0 0,-1-2-1 0,0 3-1 16,-1 1 1-16,1 0-1 0,2 3 0 0,-2 2-1 0,0 2-10 0,-1-1-14 0,1 1-32 0,-1 1-44 15,-1 0-55-15,1 0-59 0,-2 3-70 0,-2-2-74 0,0 1-83 0,1 0-87 0,-3-2-54 16,-1 1-41-16,2 0-18 0,-2-1-8 0,-1 0 7 0,-1-1 116 0</inkml:trace>
  <inkml:trace contextRef="#ctx0" brushRef="#br0" timeOffset="26608">6017 12471 398 0,'9'-4'481'0,"1"0"12"0,-3 0 10 0,2 1-45 0,-4 0-69 16,0-1-73-16,0 0-74 0,0 0-42 0,-3 1-26 0,1 1-23 0,-2-1-21 16,-1-1-16-16,-1 2-16 0,-2 0-14 0,2-2-13 0,-4 2-12 0,2-1-11 0,-3 1-13 15,0 0-12-15,-1 1-6 0,-2-1-6 0,1 0-4 0,-1-1-2 16,-1 3-4-16,0-1-1 0,-3 0-4 0,1 1-3 0,1 0-1 0,-3 1-1 0,1 0 0 16,-1 1-3-16,0 0 1 0,-1 1 1 0,0-2-1 0,1 3 1 15,-3 0 0-15,1 0 1 0,1-1 1 0,-1 2 2 0,1 0 2 0,0-1 1 16,1 1 1-16,1 0 1 0,-2-2-1 0,3 2-1 0,-1 1 2 0,3-4 0 0,0 2 0 15,3 1-2-15,-2-1 1 0,3-2 1 0,1 0 2 0,1 2 4 16,1-1 10-16,0-1 11 0,3 0 11 0,1-1 11 0,2 3 8 0,2-1 7 0,0 1 5 16,1-2 6-16,1 0 4 0,1 2 7 0,3-1 5 15,-2 3 4-15,2-2 0 0,-1 2-3 0,2 0-5 0,1 0-10 0,-2 1-8 0,3 0-11 16,-2 1-5-16,3 3-5 0,-3-1-4 0,2 0-5 0,2 1-5 0,-1 1-4 0,-1 0-5 16,-2 0-2-16,3 1-2 0,-1 0-2 0,-3 0-2 0,3 2-2 0,-2-2 0 0,-2 2 0 15,0 0 1-15,-3 0 0 0,2 2 0 0,-4 0 0 0,-1-1 1 0,-3 1 0 16,1 2 2-16,-4-1-1 0,-1 2 1 0,0-1 1 0,-4 1 2 0,-1-1 2 15,-1 0 0-15,-3-2-1 0,-2 2-1 0,-2-1 0 0,2-1 0 0,-5-1-1 16,1-2-2-16,-2 0-1 0,-2 0-2 0,-2-2-1 0,2-3-2 0,-3-1-1 16,0 0-2-16,0-3-1 0,-2-1-1 0,2 0-2 0,-2-4-1 0,2 0 0 15,0-2-3-15,-1-1-5 0,4 0-4 0,-1-2-3 0,0-1-6 0,2 0-8 16,2-1-8-16,0 1-10 0,2-3-23 0,2 1-27 0,1 0-32 0,2 1-31 16,0-1-40-16,1 2-40 0,3-2-45 0,-1 0-45 0,2 1-37 0,2 0-32 15,1 0-70-15,-1 0-88 0,3 0-43 0,0-1-22 0,4 1 5 16,0-1 18-16,3 2 26 0,0-3 539 0</inkml:trace>
  <inkml:trace contextRef="#ctx0" brushRef="#br0" timeOffset="26817">6076 12560 315 0,'3'-1'479'0,"1"0"3"0,-1 0 5 0,-1 1-10 0,0 0-10 0,1 1-95 15,-2 1-130-15,2 0-73 0,-2 2-47 0,2-2-26 0,-1 4-14 0,3-1-7 0,-3 1-4 16,2 2-2-16,-1 0 0 0,-1 1-6 0,3 2-2 0,-1 1-8 15,-2-1-9-15,2 3-5 0,-1-1-4 0,-1 2-3 0,3 0-5 0,-4 0-10 0,2 2-14 16,-1-1-15-16,-1 1-17 0,1 0-24 0,-1 0-25 16,-1 0-35-16,0-1-38 0,0-1-31 0,0-1-30 0,0-1-29 0,0-1-28 0,0-1-39 0,0-2-46 15,-1 0-55-15,-1-4-60 0,1-1-22 0,1-3-6 0,0-1 14 0,0 0 386 16</inkml:trace>
  <inkml:trace contextRef="#ctx0" brushRef="#br0" timeOffset="26906">6146 12684 0 0,'0'-33'29'0,"0"0"337"0,0-1 9 0,0 2-41 16,0-2-66-16,-1 3-66 0,1 1-63 0,-1 2-38 0,0 3-26 0,-3 3-26 15,3 2-27-15,-2 3-23 0,1 2-25 0,-2 1-26 0,1 4-28 0,1 2-55 0,-3 1-65 16,3 2-66-16,-1 2-63 0,1 0-31 0,-1 1-17 0</inkml:trace>
  <inkml:trace contextRef="#ctx0" brushRef="#br0" timeOffset="27663.01">6168 12357 0 0,'2'5'151'0,"-1"2"231"0,3-1 7 16,0 1-51-16,-1 0-75 0,1 0-52 0,0-1-41 0,1 1-16 0,2 0-1 15,0 1-4-15,0-1-3 0,-1 1-6 0,2 1-7 0,-1-1-5 0,1 2-2 16,0-1-3-16,1 0-4 0,0 3-7 0,-2 0-7 0,1 0-7 0,-1 1-7 16,1 1-8-16,0 1-9 0,-3 0 0 0,1 1 1 0,2 0 3 0,-3 2 2 0,0-1 4 15,1 2 2-15,0-2 4 0,-1 3 5 0,2-2 4 0,1-1 9 0,-2 1 1 16,3 1 2-16,-3-2-2 0,4-2-1 0,-4 0-4 0,3-1-4 0,-3-1-4 16,2-2-7-16,-1-1-7 0,-2-1-7 0,0-2-9 0,1 0-7 0,-1-5-10 15,-1 0-10-15,0-2-6 0,-1-2-4 0,1 0-3 16,-3-2-4-16,2-3-6 0,-2-1-5 0,2-2-5 0,-2-2-4 0,0 0-1 0,-1-1 0 0,1-1-2 15,2-1 1-15,-1 0 0 0,-1 0-1 0,2-1 1 0,-1 3-1 0,1-1 0 0,2-1 0 16,1 2 0-16,-1 2 0 0,0-1 1 0,2 1 0 0,1 1 1 0,-2-2-1 16,4 3-1-16,-2-1 0 0,1 1 0 0,0 3 1 0,1-2-1 15,1 3 0-15,-1-2 0 0,1 3 0 0,-1-1 0 0,2 1-1 0,0 1 1 0,-2 1-1 16,2 2 0-16,1 0 0 0,-2 1 1 0,0 2-2 16,0 1 0-16,2-1 2 0,-1 2-1 0,-2 2 1 0,2-1 0 0,0 1 0 0,-2 1 0 15,-1 3 1-15,0-1-1 0,1 1 0 0,-1-1 0 0,-1 4 0 0,0-2 0 0,2 0 2 16,-4 0 0-16,2 0-2 0,-1 0 0 0,1-2 1 0,-1 3-1 0,-1-4 0 15,-1 2 1-15,2-2 0 0,1 0 1 0,-2-2 0 0,3 1 0 0,-2-2 0 16,2 0 0-16,1-1 1 0,1-2-1 0,0 0 1 0,2 1 0 0,-1-2-1 16,3-1 0-16,-1-1-1 0,-2 0 1 0,3-1 0 0,-1-1 0 0,-2-2 0 15,2 2-1-15,-2-1-1 0,1 0-1 0,-3 0 1 0,-1-3-2 0,-1 2 0 16,-2-2 1-16,0 0-1 0,-2 0 0 0,0-2 1 0,0 2-1 0,-3-3 0 16,1 1-1-16,-2 0 0 0,-2-3-1 0,1 2 2 0,-3 0-1 0,1-2 2 15,0 4-1-15,-2-3 1 0,-3 1-2 0,2 1 1 0,-3 1 1 0,2-1-1 16,-3 1 1-16,0 2 0 0,-2 0 0 0,-2 0-1 0,3 2 2 0,-3-1-1 15,-2 2-1-15,1 2 0 0,-1 0-1 0,0 3 2 0,-2 0 0 0,2 0-1 0,-1 2 1 16,-2 1 0-16,3-1 0 0,-1 4 0 0,-1-1 0 0,2 1 0 16,0 2 0-16,1 0 1 0,3-1-1 0,-2 1 2 0,4 1-1 0,0 0 0 0,2 0-1 15,0 0 1-15,3 0 1 0,0 0-2 0,1 1 1 0,3-2 0 0,0 0 1 0,1 0 0 16,1 0 1-16,0 1 0 0,3-1 1 0,2-3-1 0,0 1 2 16,2 0 0-16,-1-1 2 0,2 0 1 0,1-2 0 0,0-1 0 0,1 2 0 0,1-3 1 15,1 0-1-15,-1-2 1 0,2 1-3 0,1-3 0 0,-3-1 1 0,3-1-1 16,0-1 0-16,0-1-1 0,1 0 0 0,-2-2-2 0,1-1 1 0,0 1 0 15,0-1 0-15,-2-1-1 0,1 0-1 0,0-1 1 0,-2 1 0 0,2-1-1 16,-3 1 0-16,0 0-1 0,-1 1 0 0,1 0 0 0,-1 0 0 0,-2 2-1 16,-1-1 0-16,2 1 1 0,-3 1-1 0,1 3 0 0,0-2 2 0,-1 3 1 15,0 1 1-15,-1 1 1 0,-1 0 4 0,-1 4 4 0,0 0 2 0,1 3 2 16,-3 1 2-16,-1 3 4 0,-3 2 3 0,0 2 2 0,-2 3 1 16,-3 2 0-16,-2 1 0 0,-2 3 1 0,1 0-2 0,-4 2-2 0,-3-1-1 0,1 2-3 15,-3 0-2-15,-1 0-3 0,0 0-1 0,-3-2-1 0,2 0-4 0,-2-1-1 16,1-1-1-16,-2-1 0 0,0-2-2 0,0-1-3 0,3-3-4 0,1-1-5 15,0-1-9-15,1-4-9 0,1-2-15 0,-1-1-20 0,3-3-36 0,-1-1-40 16,2-4-49-16,1-2-48 0,2-3-54 0,-2-2-54 0,5-4-50 0,-1-3-51 16,2-3-67-16,2-4-77 0,2-6-38 0,1-2-20 0,3-3 2 0,2-5 13 15</inkml:trace>
  <inkml:trace contextRef="#ctx0" brushRef="#br0" timeOffset="28051.01">7416 12294 71 0,'6'-6'552'0,"-1"1"8"0,0 2 4 0,-3-1 4 0,1 0 4 0,-2 2-66 16,0 0-97-16,1 0-86 0,-2 2-80 0,1 2-44 0,-1 0-25 0,1 1-22 16,0 2-19-16,1 1-18 0,-1 3-15 0,3 1-8 0,-2 3-5 0,3 2-1 0,-1 2-2 15,2 1-4-15,-1 1-6 0,0 3-5 0,2 0-5 0,0 2-12 0,-1-1-14 16,1 2-8-16,-2 2-7 0,1-1-2 0,2 2-1 0,-2-2-1 0,-1 2-1 16,2-1 2-16,1 0-1 0,-2-1 0 0,4 1 0 15,-2-2 2-15,1 0 2 0,3-1 2 0,-1 0 3 0,0-1 0 0,3-3 2 16,-2-1 0-16,3-2 1 0,0-1 2 0,0-2-1 0,0-2-1 0,0 0-2 0,1-4-2 15,0-2-3-15,0-2-1 0,-1-1-3 0,0-2-3 0,-1-2-3 0,-1-2-2 16,2-1-1-16,-3-2-1 0,1-2-2 0,-2-3-2 0,0-1-2 16,-2 1 0-16,1-3-1 0,-4-1-2 0,0 0 1 0,0 0-2 0,-2-2-2 0,0 1 1 0,-3 2-2 15,1-1-1-15,-2 2 0 0,-2 0-2 0,1 2-2 0,-3 2-2 0,0 0-2 16,0 2 0-16,-1-1-1 0,-2 6-1 0,-1-4-2 0,-1 4 0 0,-1 1-1 16,0 1-1-16,-1 1 1 0,1 1-1 0,-4 4 1 0,2-2 0 0,-2 3 2 15,3 1 2-15,-4 1 1 0,2 3 1 0,-1 0 1 0,3 1-1 0,-2 0 2 16,1 2-1-16,3 1 1 0,-2-1 1 0,1 1-2 0,1 0-3 0,3-1-5 15,1 1-3-15,-1 0-7 0,4 0-13 0,-1 0-12 0,3-2-27 0,0 0-31 0,3 0-22 16,0-3-17-16,5 0-21 0,-2 1-20 0,5-4-30 0,3 0-36 16,1-2-33-16,2-1-31 0,8-2-29 0,1-2-30 0,6-1-61 0,5-1-75 0,3-4-26 15,6-2-1-15,3-1 6 0,4-2 8 0</inkml:trace>
  <inkml:trace contextRef="#ctx0" brushRef="#br0" timeOffset="28288">9367 12470 404 0,'-15'-4'569'0,"1"-1"16"0,1-2 16 0,-1 3 8 0,3-2 5 0,-3 1-92 0,2 0-139 15,3 0-95-15,-2 1-75 0,4 2-41 0,-2-1-23 0,4 0-20 0,0 3-15 16,0 0-18-16,1 0-16 0,3 3-15 0,0 1-10 0,1 0-9 0,1 2-7 16,0 2-4-16,2 1-2 0,-1 2-1 15,3 0 1-15,-1 2-2 0,0 1-4 0,-1 1-3 0,2 2-4 0,-1-2-3 0,1 2-1 0,-1 1-4 0,-2 0-1 16,3 1-1-16,-4 1-2 0,2 1-3 0,-2-1-4 0,-1 1-10 0,0-1-13 15,0 0-32-15,0 1-42 0,-1-2-43 0,0 0-45 0,-1 0-59 0,1-2-61 16,1 0-69-16,-1-1-70 0,1-2-77 0,0-1-81 0,0-2-35 0,1 0-14 16,0-3 1-16,2-2 7 0</inkml:trace>
  <inkml:trace contextRef="#ctx0" brushRef="#br0" timeOffset="28671.06">9252 12656 481 0,'-7'-20'548'0,"1"0"12"0,4-3 9 0,-1 0 11 0,3 2 14 16,1-2-99-16,2 4-150 0,2-2-79 0,2 2-46 0,2 2-31 0,2 0-24 15,2 1-19-15,0 1-14 0,4 0-14 0,1 3-17 0,1 2-10 0,1-1-12 0,2 2-13 16,-1 4-14-16,3-2-14 0,-1 4-15 0,2 1-9 0,0 1-6 16,0 2-1-16,-2 1-2 0,1 1-2 0,-2 4 0 0,2-2-2 0,-3 4 0 0,-2-1-1 15,-2 3-1-15,-1-1 1 0,-2 3 0 0,-3 0 1 0,0-1 0 0,-5 3-1 16,-1-1 1-16,-2 1 0 0,-1 0 0 0,-4 0 0 0,-1-1 0 0,-2 1 0 16,-1-1 0-16,-4 0-1 0,1 0 1 0,-2-1 1 0,0-1 1 0,0-1-1 15,0-1 0-15,0 0 1 0,-2-3 0 0,2 0 0 0,0-2-1 0,-2 0 1 16,1-1 0-16,2-2 0 0,-4 0 1 0,2-1-1 0,0-1 2 0,-2-1-1 15,-1-1 0-15,0 0 3 0,0-2 2 0,2-1 2 0,-2 0 1 0,0 0 2 0,0-1 2 16,0 0 3-16,1 3 2 0,2-3 1 0,-2 2 1 0,4 0 1 16,-1 1 0-16,0-1-2 0,3 2 0 0,2 0-1 0,-1 0-2 0,2 1 1 0,1 1-2 15,2 1 0-15,0 1 1 0,2 1-1 0,2 0 0 0,0 2-2 0,2 1 1 16,1 0 0-16,2 2-1 0,2 1 2 0,2 1-1 0,0 0 1 0,3 0-2 16,2 4 0-16,-1-3-1 0,1 3-2 0,0-3-2 0,2 2-4 15,-2 1 0-15,0-1-7 0,1 0-7 0,1 1-7 0,-2-1-8 0,0-1-11 16,0 0-10-16,-1-2-18 0,1 1-18 0,-3-1-28 0,-1-2-32 0,-1 0-28 0,-1-1-27 15,0 0-34-15,-1-2-39 0,-1 0-32 0,0-1-31 0,-2 0-23 0,2 0-19 16,-2-3-25-16,1 1-27 0,1-2-53 0,-2 0-66 0,3-2-11 0,-3-1 11 16,3-1 19-16,-2 2 142 0</inkml:trace>
  <inkml:trace contextRef="#ctx0" brushRef="#br0" timeOffset="29339">9812 12792 484 0,'-3'-3'529'0,"-2"-3"19"0,3 1 19 0,-2 1-34 0,2-1-61 15,-1 0-56-15,1 1-52 0,-2-1-41 0,4-1-35 0,0-2-34 0,0 2-34 16,4-1-29-16,-2-1-26 0,3 1-21 0,0-1-16 0,4-1-20 0,-2 1-22 15,4-2-24-15,3 1-25 0,-1 0-13 0,3 0-7 0,1 1-5 0,0 1-3 0,2 0-4 0,0 2-3 16,-1 0-1-16,2 2-2 0,0 1-1 0,0 2 1 0,0 2-1 16,-2 1-1-16,1 2 1 0,-4 0 3 0,1 2 0 0,-1 1 0 0,-1 2 1 0,-2 2 0 15,-3-1 3-15,-2 1 2 0,1 1 1 0,-5 1 0 0,1 0 4 0,-4 1-1 16,0 0 3-16,-4 0 3 0,-1 0 2 0,-2 1 2 0,0-3 1 16,-5 1 1-16,1-1-1 0,-1-1 1 0,-3-1-1 0,-1-1-1 15,-2-1-1-15,1-2-1 0,-2-1 0 0,1-1-2 0,-1-2-3 0,-1 0-2 0,-1-2-5 16,1-2-5-16,0-2-4 0,0 0-6 0,2-2-8 0,-1-1-7 0,0-1-11 15,2-3-12-15,2-1-25 0,-1 1-30 0,2-2-26 0,3-1-28 0,0-2-26 0,2 2-26 16,2-2-27-16,2 0-27 0,1-1-22 0,3 2-20 0,1-2-8 0,1 2-6 16,2 0 0-16,2-1 0 0,1 1 15 0,3 1 23 0,-1-1 24 0,3 3 26 15,1 0 27-15,-1-1 28 0,1 3 31 0,1 0 35 0,-1 0 31 0,0 2 30 16,1-1 25-16,-2 4 21 0,0-1 24 0,2 0 24 0,-3 2 21 16,1 1 21-16,-1-2 17 0,0 2 16 0,-2 1 15 0,1 1 16 0,0 1 12 15,-2 1 9-15,1 2 2 0,-2-2 1 0,0 1 3 0,-1 2 2 0,0 2 5 0,1-3 6 16,-2 3 2-16,0 0 0 0,-1 2-4 0,2 0-1 0,-1 1-6 0,1 0-8 15,-1 2-9-15,1 0-11 0,-2 0-6 0,1 1-3 0,-1 0-8 0,-1 1-9 16,2-1-16-16,0 2-16 0,-2-1-14 0,2 1-11 0,0-2-11 0,-1 1-9 16,2 1-7-16,-1-4-4 0,1 3-2 0,-1-2 1 0,2 0 0 0,0-1-1 15,-1-1-1-15,4-1 1 0,-3-1-2 0,4 0 0 0,-1-1-2 0,0-1-1 0,2-2 0 16,1 0-3-16,-1-1-4 0,2-1-4 0,0-2-5 0,1-1-3 16,-2-1-4-16,2-1-3 0,2-1-1 0,-1 0-2 0,-1-2-1 0,-2 0-2 15,3 0 0-15,-3-2 0 0,2 1-1 0,-4-2 1 0,1 1-1 0,-1 0 1 0,-1-2 0 16,-2 1-1-16,2-1 0 0,-3 1 0 0,-1 1-1 0,0 0-2 15,-3-1 0-15,1 3 0 0,0-2-1 0,-2 2 1 0,0-1-2 0,-1 0 0 16,0 5 1-16,0-4-2 0,-1 4 1 0,0-1-2 0,-2 3 1 0,2 0 0 0,-2 0-1 0,2 3 2 16,-3-1-1-16,2 2 1 0,-1 0 0 0,2-1 0 0,-1 1 2 0,-1 1 0 15,2-1 2-15,0 1 2 0,-2 0 5 0,3 0 4 0,0-2 6 0,0 3 4 16,3-2 4-16,-2 0 4 0,0-1 3 0,3 3 5 0,0-4 2 0,-1 2 3 16,3-1 0-16,2-1 2 0,1 1-1 0,-1-1-1 0,3-2-5 0,1 0-3 15,0 0-5-15,3 0-5 0,1-2-3 0,2-1-3 0,-1 1-2 0,0-2-5 16,2 0-2-16,0 0-3 0,-1-2-2 0,2 1 0 0,-1-2-2 0,-2 0 0 15,2 1-1-15,-2-3 1 0,-1 1 0 0,-1 0-1 0,0-3 1 0,0 3-3 16,-3-2-2-16,0-1-1 0,-1 1-5 0,-1-1-5 0,-3 2-4 0,0-2-7 16,-1-1-7-16,-3 1-9 0,1 1-8 0,-3-2-10 0,1 0-11 0,-2 2-10 15,-2-2-16-15,1 1-18 0,-3 1-35 0,2-3-43 0,-3 3-46 0,0 1-48 16,0 0-44-16,-1 2-42 0,-3 0-35 0,3 3-36 0,-4-2-66 0,1 1-80 16,-1 4-38-16,0 1-22 0,-1 0 3 0,0 0 13 0</inkml:trace>
  <inkml:trace contextRef="#ctx0" brushRef="#br0" timeOffset="30263">8924 14321 115 0,'2'4'556'15,"3"-3"26"-15,1-1 30 0,3-1 18 0,1-2 11 0,0 0-76 0,1-3-119 16,4 0-82-16,-3-1-66 0,3-2-42 0,0 1-30 0,1-1-28 0,0 1-24 16,-2 0-25-16,1-1-24 0,0 1-26 0,0-1-28 0,-3 1-18 15,1 1-12-15,-1 0-9 0,-1 0-5 0,1-1-4 0,0 1-6 0,-1 0-2 0,0 0-2 16,2-2-3-16,-2 0-1 0,0-1-2 0,1-1-2 0,0 0-1 0,0-2-3 0,0-1-2 16,0-2-2-16,0-2-3 0,-1-1-3 0,-1 0-2 0,1-1-1 15,-2-2-2-15,1-1-1 0,0 0-2 0,-1 2-1 0,-2-3 0 0,-1 3-3 16,1 0-2-16,-2 4-3 0,-2 0-1 0,2 1-1 0,-1 2 1 0,-3 2 1 0,0 3-2 15,-1 0 0-15,-1 2-1 0,0 2 0 0,-3 2 0 0,-1 2 0 0,0 2 0 0,-1 2 2 16,-1 2 3-16,-1 0 2 0,-2 3 3 0,1 1 3 16,0 2 2-16,0 1 1 0,-1-1 3 0,2 3 2 0,2-1 3 0,-2 0 1 0,1 0 2 0,0 1 0 15,2 1 2-15,1-2 2 0,0 1 0 0,2 1 3 0,-2-1 3 0,3 2 5 16,0 0 2-16,0-1 6 0,1 3 4 0,0 0 3 0,0 3 4 0,0 0 3 16,0 1 4-16,0 4 2 0,-2 2 3 0,1 2 2 0,0 2 0 0,-2 3 1 15,2-1-2-15,-3 4-1 0,1-1-1 0,-1 1-4 0,3 1-1 0,-2 1-1 16,2-1-3-16,-2-1-2 0,2 1-2 0,1-2-3 15,-1 0-1-15,1 0-2 0,1-3 0 0,-1 0-1 0,3-3 1 0,-1-2-1 0,2-3-2 0,1-1 1 16,1-1 0-16,-1-2 1 0,4-2 0 0,-2 0 0 0,1-3 2 0,0-2 2 16,0-3 2-16,-1 0 3 0,1-3 2 0,-2 2 1 0,1-5 0 0,0 2-1 15,-2-4-2-15,1-1-1 0,-3-1-3 0,1-2-3 0,0-2-2 0,-3-2-2 16,3-3-4-16,-3-2-1 0,-1-1-6 0,-1-3-6 0,-3-3-6 0,2-2-6 16,-2-1-6-16,-1-3-6 0,-2-1-7 0,0 0-8 0,1-3-10 0,-2-1-12 15,0 1-11-15,1 1-11 0,-1-1-19 0,1 1-21 0,-2-1-34 0,3 2-41 16,-3 2-39-16,3 0-41 0,-2 2-45 0,1 0-45 0,2 3-36 0,0 3-32 0,-1-1-75 15,1 2-93-15,0 1-36 0,0 2-12 0,1-1 5 0,2 0 13 16,-1 0 33-16,3 3 550 0</inkml:trace>
  <inkml:trace contextRef="#ctx0" brushRef="#br0" timeOffset="31219">9548 14177 137 0,'8'-7'509'15,"-2"-1"4"-15,-1 3 3 0,1-3 7 0,-1 3 7 0,-1 1-83 0,1 1-125 16,-1 1-71-16,-2 2-46 0,2 0-29 0,-2 2-21 0,2 2-11 0,-1 1-7 0,0 1-1 15,0 2 0-15,-2 1 1 0,1 0-3 0,1 3-7 0,-2 1-8 0,2-1-7 0,-2 1-5 16,0 0-10-16,2 3-11 0,-2-2-15 0,0 2-17 0,-1 0-13 16,3-2-11-16,-1 2-6 0,-1-2-4 0,2 2-2 0,-2-3 1 0,2 2 0 0,0-2 1 15,1-1 0-15,-1 1 0 0,0-3 0 0,1 2-3 0,2-3 2 0,-1 2 2 16,0-2 2-16,0-1 2 0,1 0 3 0,1-2 1 0,0 2 1 0,-1-4 0 16,2 1-1-16,0-1 0 0,1 0-1 0,0-4-2 0,-1 2-2 0,4-2-1 15,-1-2-1-15,0-1-3 0,0 0-2 0,0-3-3 0,3 1-3 0,-2-3-2 16,2 0-2-16,-3-1-3 0,3-3 0 0,-2 2-2 0,1-2 1 0,-1 0 1 15,-1 0-1-15,-1-1 1 0,0-1-1 0,0 2 0 0,-1 0-1 0,-3 0 1 16,3 2-1-16,-3-2-1 0,-1 2 1 0,-1 0-1 0,1 1-1 0,-3 0-1 16,2 2 0-16,-3 1-1 0,2 1-1 0,-2-1 0 0,0 3-1 15,-1-1 0-15,0 2-1 0,0 0 0 0,-1 0 0 0,1 2 0 0,-1 2 1 0,-1 0 0 16,1 0-1-16,0 2 2 0,0 1-1 0,-1 0 2 0,1 2-1 0,1 0 0 16,0 0-1-16,0 1 1 0,0 2 2 0,0 1-1 0,3-1 0 0,-1 2 0 0,1 1 1 15,-1 0-1-15,4 0 1 0,-1 2-1 0,-1-2 1 0,3 1 1 16,0 1-1-16,0-2 0 0,0 0 1 0,1 0 1 0,1-1 0 0,-2-1-1 15,3-1 2-15,-1 2 1 0,1-3-1 0,0-1 1 0,1-3 1 0,0 2-1 0,0-4 1 16,1-1 3-16,1-1-3 0,-1-1 1 0,2-1 0 0,-3-2-1 16,3-2-1-16,-2-3 1 0,1 2-1 0,-2-4 0 0,0 0 0 0,-1-2-2 0,1 0 1 15,-2-1 0-15,2 0 0 0,-2-1-1 0,-2-2 1 0,0 2 0 0,0-1 0 0,-2-1-1 16,0 2 0-16,-1-2 0 0,0 2 1 0,-1-2 0 0,-1 3-1 0,1 0 1 16,-2 1-1-16,1 0-1 0,-1 3-2 0,-1-3 0 0,0 4-2 0,0 1 1 15,0 0-2-15,0 0 1 0,-1 3 0 0,-1 0-2 0,1 2 1 0,1 1 0 16,-3 1-1-16,1 2 0 0,1 1 2 0,-2 2 0 0,2 0 0 0,-4 3 2 15,3 1-1-15,-1 2 1 0,-1-1 0 0,2 3 1 0,-3 0 0 0,4 1 0 16,-2-1 0-16,2 0 0 0,-2 0 0 0,2 0 0 0,0-1 1 0,0 0-2 16,-1-2 1-16,2 2 0 0,0-3 1 0,0 1-1 0,0-1 1 15,2-3-1-15,-1 2 1 0,0-4 1 0,-1 3 0 0,1-2 1 0,2-2 0 0,-2 0 2 16,2 1 0-16,-2-1 2 0,3-2 1 0,-2 1 0 0,-1-1 0 16,2-1 2-16,-2 0 0 0,2-1 0 0,-1 0-1 0,-1 0-1 15,3-3 1-15,-3 0 0 0,2-1-1 0,-2 1-1 0,1-4 0 0,1 3-3 16,-2-4 1-16,2 1-2 0,-2 0 0 0,0-1-1 0,3 0 0 0,-3-2 0 0,2 1 0 0,-1-2-1 15,-1 1 0-15,2 1 0 0,-2-3-1 0,4 1 1 0,-3-1-1 0,1 1 1 0,1 0 1 16,-2 0-1-16,2 1 0 0,0-2 0 0,-1 2 0 0,1-1 0 16,1 2-1-16,0-1 0 0,-1 1 0 0,0 2-1 0,-1 0 1 0,1-1 0 0,2 2 0 15,-2 1-1-15,0 0 0 0,-1 1 0 0,2 1-1 0,0 2-1 0,0-2 2 16,0 4-1-16,1-2 0 0,1 2 0 0,-1 2 0 0,0-2 1 0,2 4-1 16,0 0 1-16,-2 1-1 0,2-1 0 0,-1 5 2 0,1-1-1 15,-1 1 0-15,-1 1 0 0,1 1 0 0,0 2-1 0,-2-1-1 0,0 2-2 0,1 1-6 16,-1-1-4-16,-1 2-5 0,0-3-7 0,1 2-7 0,-2-1-6 0,2-1-9 0,0-1-12 15,1 1-21-15,1-1-27 0,-1-2-28 0,1 1-28 16,2-2-27-16,1 0-28 0,-1-2-34 0,2-1-35 0,0-1-21 0,2-3-16 0,1 1-8 16,3-3-3-16,0-3 3 0,0 0 7 0,3-5 22 0,0-1 28 0,1-3 29 0,2-1 31 15,-1-4 37-15,-2 0 40 0,-2-1 53 0,1-2 56 0,-3 0 48 0,-5 1 46 16,2-1 36-16,-3 2 32 0,-3-2 22 0,-2 3 18 0,-2 1 12 0,-2 0 10 16,-2 2 10-16,-2 1 9 0,-1 1 6 0,-1 2 6 0,-1 2 0 0,0 1-2 15,0-1-9-15,-3 2-14 0,0 3-16 0,0-2-16 0,0 2-13 16,-1 2-11-16,1 0-9 0,-2 1-9 0,2 1-9 0,-1-1-11 0,2 3-14 0,-2 0-15 15,2 1-14-15,-2 0-17 0,3 3-10 0,-2-2-8 0,3 3-8 0,0 0-5 16,0 2-2-16,1 1-3 0,1-1-1 0,-1 2-2 0,1 1-1 16,2 2-1-16,-1-2-1 0,1 3 1 0,0-2 0 0,1 3-1 0,1-1-3 0,0 0-6 15,0-1-13-15,0 1-13 0,1 0-18 0,2-2-18 0,-1 0-18 0,1 0-18 16,2 0-14-16,1-2-12 0,-1-1-23 0,4-1-27 0,-2-1-35 0,4-2-37 16,3-2-26-16,1-1-23 0,5-3-25 0,1-1-25 0,5-2-58 0,0-4-74 0,5-3-25 15,0-4-6-15,3 0 4 0,-2-3 8 0</inkml:trace>
  <inkml:trace contextRef="#ctx0" brushRef="#br0" timeOffset="31435.99">11409 13985 181 0,'0'-17'524'0,"-1"3"22"16,-1 2 22-16,1 0-6 0,-2 3-17 0,0-1-64 0,2 2-89 0,-2 0-51 15,2 1-35-15,-1 2-31 0,-1 0-30 0,2 2-27 0,-3-2-27 0,3 2-25 16,1 1-23-16,-1 0-24 0,0 1-22 0,-1 0-24 0,1-1-21 0,1 2-15 16,0 0-13-16,0 0-6 0,0 3-4 0,1-1-5 0,1 1-3 0,0 2-1 0,2 1-2 15,-2 0 2-15,3 2-1 0,-1 3 0 0,0-2 2 0,0 3 0 0,1 1 0 16,-1 0-1-16,0 3-1 0,2-1 1 0,-2 2-1 0,-2 2-4 15,2-2-7-15,-3 2-10 0,1 1-12 0,0 0-25 0,-2 1-29 0,0-1-33 0,-2 0-35 16,-1 1-46-16,2-1-52 0,-3 1-47 0,2 0-45 0,-1-1-56 16,-3-2-62-16,2 2-69 0,0-2-70 0,-1-1-26 0,-1-3-8 0,1 0 16 0,0-1 25 15</inkml:trace>
  <inkml:trace contextRef="#ctx0" brushRef="#br0" timeOffset="31578">11253 14316 0 0,'-9'-8'252'0,"-1"-1"378"0,1-2 18 0,-2 2 6 0,3-3 4 16,1 2 1-16,0-2 2 0,-1 2-114 0,2 0-168 0,1 2-98 0,1-1-64 15,-1 3-47-15,4-2-35 0,0 1-34 0,1 1-33 0,1-1-21 0,2 2-16 16,1-2-10-16,3 2-7 0,0 0-6 0,3 1-3 0,2 0-8 0,1-1-7 16,2 1-12-16,1 1-12 0,0-2-24 0,2 1-30 0,0 0-30 0,0 1-32 15,0 1-40-15,1-2-42 0,-2 1-44 0,2 1-45 0,-2-1-37 0,2 0-33 0,-3 1-51 16,1-2-62-16,-1 1-46 0,1 2-41 0,-4-3 0 0,2 0 16 0,0-1 26 16,-1 2 416-16</inkml:trace>
  <inkml:trace contextRef="#ctx0" brushRef="#br0" timeOffset="31752">11653 14015 0 0,'0'-2'129'0,"-2"-2"369"0,1 1 13 0,1 2-2 0,-1-3-7 0,-1 1-67 16,1 1-95-16,0-2-64 0,1 3-47 0,-1-1-31 0,-1 1-23 16,1-1-22-16,1 2-21 0,-1 2-19 0,-3-1-16 0,3 1-12 0,1 1-7 0,-1 3-4 15,0-1-2-15,-1 4 1 0,1-1 1 0,1 4-2 0,-1 2-1 0,0-1-5 16,-1 2-8-16,2 2-6 0,-1 1-8 0,1 2-8 0,0-2-7 0,-1 3-6 16,0 0-6-16,-2 1-10 0,3 0-11 0,0 0-22 0,-1-2-28 0,1 0-25 15,0-1-25-15,0 1-37 0,0-2-44 0,0-1-39 0,0-3-39 0,0 1-41 16,1-2-40-16,2-3-77 0,-2-2-96 0,0 0-42 0,3-4-18 0,-2-2 7 0,2-2 20 15</inkml:trace>
  <inkml:trace contextRef="#ctx0" brushRef="#br0" timeOffset="31852">11803 14055 0 0,'0'-20'301'0,"-3"4"125"0,2 2-2 16,0 1-23-16,-2 2-35 0,1 1-84 0,-2 2-108 0,0 0-70 0,-1 3-54 16,0 1-48-16,0 0-46 0,-1 3-44 0,0 1-42 0,1 1-77 0,-4 2-90 15,3 0-57-15,0 2-40 0,-1 0-18 0,2 0-9 0</inkml:trace>
  <inkml:trace contextRef="#ctx0" brushRef="#br0" timeOffset="32396">11917 14118 0 0,'6'0'383'15,"2"0"133"-15,-1-3 12 0,-1 0 19 0,3 0 26 0,-1-2-64 0,0-1-102 16,2 0-64-16,0-1-49 0,1-2-33 0,2 1-30 0,-1-1-24 0,2-2-26 16,-2 2-17-16,3 1-15 0,-1-1-13 0,1 1-14 0,-3-1-20 0,3 4-24 15,-1-3-20-15,-1 4-18 0,1-1-12 0,-2 1-10 0,2 1-5 0,-4 2-2 16,1-1-2-16,0 2-2 0,-2 3 0 0,1-2 0 0,-4 3-2 0,0 3-1 15,0-2 1-15,-2 4 1 0,-1 0 0 0,-2 2-1 0,-1 2 0 0,-1 3 0 16,-3 0-1-16,0 1 2 0,-2 1 0 0,1-1 0 0,-2 3 0 0,-3-1 0 0,1 0 0 16,-2 2 0-16,-1-2-2 0,0 0 1 0,-1-1 0 0,-1 0 1 0,-1 0 0 15,-1-1 0-15,2-3 1 0,-2 1-1 0,0-2-2 0,0-3 0 0,-2 2 1 0,1-4-2 16,1-1 1-16,0-1-1 0,0-1 0 0,1-2-1 0,0-3-3 16,0 0-2-16,0-2-1 0,1-1-3 0,3-3-3 0,0 1-1 0,2-3-2 0,-1 0-1 15,4-2-2-15,-1 1 0 0,2-2 0 0,2-2 0 16,1 1 0-16,2-1 0 0,1-1 2 0,0-1 1 0,3 2 2 0,1-1 2 0,2-1 1 0,2 2 2 15,1-1 2-15,0 0 0 0,2 1 2 0,2-1 0 0,2 2 0 16,0 0 1-16,2 2 0 0,-1-2 2 0,3 2 0 0,0 0 1 0,0 1 0 16,0 0 0-16,-1 2 1 0,1 1-1 0,-1 1 1 0,1 1 1 0,-1 0-1 0,-1 3 1 15,0-1-1-15,-1 4 1 0,-1-1 0 0,0 4 2 0,-1-1-1 0,-1 3 1 16,-2 0 0-16,2 1 1 0,-2 3 1 0,-2 0 0 0,0 1 4 16,-1 1 0-16,-1 2 1 0,0-1 1 0,-1 2 2 0,0 0 0 0,-1 1 3 0,0 0-1 15,-1 0 2-15,-1 0 2 0,-2-3 3 0,2 1 3 0,0-2 4 0,-2-1 7 16,-1-2 6-16,1 1 8 0,-1-2 4 0,0-1 6 0,-1 0 1 0,0-2 0 15,0 0-1-15,0-4-1 0,0 1-1 0,0-2-3 0,0-1-3 0,0-1-2 16,0-2-9-16,0-2-7 0,0-1-9 0,1-1-8 0,1-3-7 0,0-1-6 16,1 0-4-16,0 0-2 0,1-1-2 0,1-1-1 0,1-1 0 0,2 1-3 0,-1-1-1 15,0 2-1-15,1 0 0 0,2 2 1 0,-3-2-1 0,3 2 0 0,-1 0-1 16,1 2 0-16,-1 1 1 0,2 1 0 0,-1 0 0 0,1 2 1 0,-1 1 0 16,1 1-1-16,1-1 0 0,0 3 0 0,0 0-1 0,-1 0-1 0,1 3-5 15,0-2-1-15,0 2-6 0,-2 1-6 0,3-1-8 0,-1 3-9 0,-2-2-11 16,1 1-13-16,-1 1-19 0,0 0-24 0,0 0-37 0,0 1-41 0,-1 1-53 15,1-2-55-15,-2 3-55 0,2-1-52 0,1 0-82 0,-1 1-93 0,1-1-50 0,1 1-29 16,0-1-7-16,4-1 2 0,0 2 18 0,3-4 142 16</inkml:trace>
  <inkml:trace contextRef="#ctx0" brushRef="#br0" timeOffset="34457.04">22256 11919 0 0,'-5'-4'117'0,"1"-3"392"0,-1 2 25 0,1-1 21 0,1-1 23 16,-2-1-66-16,1 2-106 0,0 0-53 0,-1-1-31 0,2 1-25 0,0 1-25 16,-1 0-26-16,2 2-27 0,-2-1-29 0,3 0-30 0,-3 3-26 0,3-2-25 15,-1 3-24-15,-1 0-25 0,2 0-18 0,-2 3-16 0,3 1-10 0,-1 1-5 16,0 0-3-16,0 4-1 0,-1 2 0 0,2 0 1 0,0 2 0 0,0 2 1 16,0 4 0-16,0-1-1 0,2 3 2 0,0 2 0 0,-1 1-2 0,3 0 0 15,-1 1 0-15,-1 0-2 0,3 2 0 0,-1-2-1 0,-1 1 1 0,1-1 2 16,2 0 1-16,-2 1 1 0,0-1 1 0,0-2 3 0,-2 0-1 0,3-3 1 15,-3 0 2-15,1-3 3 0,-2 0 3 0,0-3 4 0,1 1 5 0,-1-2 8 16,0-2 3-16,-1 0 2 0,0-2 1 0,0-1 1 0,0-2-2 0,0-1 0 16,-1-2-2-16,0-1-2 0,-2-2-1 0,2-2-3 0,-3-1-3 0,2-4-4 15,-3-1-7-15,1-2-8 0,0-5-7 0,1-2-5 0,-1-4-4 0,1-2-3 0,2-5-1 16,1-3 1-16,3-2-1 0,0-1 0 0,2-3-1 0,2 0 1 0,1-1 0 16,0 2 0-16,2 1 0 0,0 0 0 0,1 2 0 0,-1 4 1 0,0 3 2 0,-2 1-1 15,2 4 1-15,-2 4-2 0,0 0 1 0,0 4 0 0,-1 1-1 16,1 3 0-16,-2 1 1 0,3 3-1 0,-3 1 1 0,1 3 0 0,-2 2 0 15,3 1 1-15,-1 3 0 0,1 2 0 0,0 1 2 0,-1 1-1 0,0 2 1 16,2-1-1-16,-2 2 1 0,4 1 2 0,-2 1 0 0,2 0 0 0,2-1 0 16,-1 2-1-16,0-1 0 0,2-1 1 0,1 0 0 0,-1 0-1 0,1-2 2 0,-1-1 1 15,1 1 0-15,1-2 2 0,1-2 0 0,-2 0 1 0,1-3 1 0,0 0 0 16,0-2 1-16,0-2 1 0,3-2-1 0,-2-3-1 0,2-2 1 0,-1-1 1 16,2-3 0-16,2-2-1 0,-1-3-1 0,1-1 0 0,-1-3-3 0,0-1 0 15,-1-1-1-15,1-1 0 0,-1 0-1 0,0-1 1 0,-3 3 0 0,0-1-1 16,-3 2 1-16,1 1-2 0,-5 0-2 0,1 5-1 0,-1-1-1 0,-1 2 0 15,-3 3-1-15,2 0 1 0,-3 1-1 0,-2 4 1 0,2 0-1 0,-2 1 0 16,-1 1 0-16,-2 3-1 0,2 3 1 0,-2 1 0 0,0 1 2 0,-2 0-1 16,2 3 1-16,-1 0 2 0,0 1-1 0,-1 3 0 0,1-1 0 0,1 0 0 15,-1 3 1-15,-1 0 1 0,0-1 0 0,2 3 0 0,0-2 0 0,0 3-1 16,2 0 0-16,0-1 0 0,-1 1 0 0,0 0 0 0,2 2 0 0,-2-2 2 16,3 1-1-16,-1-1 0 0,-1 1 0 0,3 0-1 0,-1 0 0 0,-1 0 1 15,1-1 0-15,2 0 0 0,-1-2 2 0,0 1 0 0,-1-1 1 0,2-2 1 16,0 1 1-16,1-2 0 0,0 0 2 0,-2 0 3 0,1-3 1 0,3 1 0 15,-3-1 1-15,3-3 2 0,-2 2 0 0,3-4 0 0,0 1 1 0,1-1 0 16,2 0-2-16,-1-3 0 0,2 0 0 0,1-1-1 0,1-1-2 0,0 0 0 0,-1 0-3 16,2-2-1-16,1-2-1 0,-1 1 0 0,-1-1-2 0,2-3 0 15,-1 3 0-15,-1-3-1 0,0 0-2 0,0-1 1 0,1-2 0 0,-2 2-1 0,0-3-1 16,-1 2 0-16,1-3 1 0,-1 1 0 0,-3 0 0 0,3-1 0 0,-2 1 0 16,-2 0-1-16,0-1 0 0,-2 1 1 0,0 1 1 0,0 0-2 0,-2 2 1 0,0-1 1 15,-2 2-1-15,0 1 0 0,-2-1-2 0,3 3 0 0,-4 0 0 16,2 0-1-16,-2 1 1 0,0 2-1 0,-1 0-2 0,-1 0 1 15,0 2-1-15,-2 0 2 0,1 2-1 0,-2 0 1 0,-1 2-1 0,1 0 0 0,1 3 0 0,-4-1-1 16,2 2 2-16,0-1-1 0,-1 1 1 0,3 2 1 0,-1-1 0 16,0 3 0-16,0-1 0 0,1 0-1 0,0 2 0 0,2-1 2 0,0 1-2 0,-1-1 1 15,2 1 0-15,2 2 0 0,-1-1 1 0,0-1-1 0,4 2 1 16,-3-1 0-16,2-1 0 0,1 2 0 0,3-2 1 0,-1 0 0 0,-1-1 0 0,4 1 0 16,-1-3 0-16,2 2 0 0,0-3 0 0,-1 3 0 0,4-3 0 15,-2-1 1-15,2 1 0 0,0-1-1 0,-1 0 2 0,2-3-1 0,-2 2-1 0,0-3 1 16,2 0 0-16,-1 0 0 0,-2-2 0 0,3 1 1 0,-1-3 0 0,-2 0 1 15,1 0-1-15,-1-3 1 0,1 1-1 0,-2-2-1 0,1-1 1 0,-1-1-1 16,-2 0 0-16,2-1 0 0,-2-2 0 0,0-1-1 0,-2-1 0 0,1 0 0 16,0-2 0-16,-3 1 1 0,0-2 0 0,0 0 4 0,0-1 1 0,-2-1 1 15,-1 2 1-15,1-2 2 0,-1 3 0 0,-1-1 1 0,-1 1 1 0,0 1-1 0,0 0 0 16,0 4 0-16,0 0 0 0,0-1-3 0,0 4-1 0,0-2-2 0,0 2-1 16,0 2-3-16,0 2-1 0,0 0-1 0,0 1-1 0,-1 1 0 15,-1 0-1-15,2 2-1 0,0 2 1 0,0 0 0 0,0 2 0 0,0 1 1 0,0 0 0 16,0 1 0-16,2 1 1 0,-1 2 0 0,0-1-1 0,2 1 0 0,-1 0 0 15,2 1 2-15,1 0 0 0,0 1 0 0,1-1-1 0,3 0 0 0,-3-1 0 0,3 0 0 16,1 0 0-16,-1-2 0 0,2 3 2 0,1-3 1 16,-1 0 0-16,3-1 2 0,0 0-1 0,-1-2 0 0,1 0 0 0,1-2 1 0,0-1 1 15,1-2 0-15,0 1-1 0,0-3-1 0,-1-1 1 0,0-1-1 0,1-3-1 0,0 2 0 16,-1-4-1-16,0 0-1 0,1-2 0 0,-2-2-1 16,1 0 0-16,0-3 0 0,-2 1-3 0,0-4-1 0,-2 0-3 0,1-1 0 0,-1-2 0 0,-2-2 0 15,0-2-2-15,0-1-1 0,-2 0-1 0,1-4-1 0,-2-1-2 0,0 0 0 16,0-2-1-16,-1-1 1 0,0 0 0 0,0-1 1 0,0 2 2 0,0-2 1 15,-1 4 2-15,0 0-1 0,0 1 0 0,0 4 0 0,-1 4 2 0,-1 0-1 16,1 1 0-16,-2 5 0 0,3 0-1 0,-3 2 0 0,0 1-2 0,-1 3 1 16,0 1-1-16,0 0 0 0,0 2-1 0,0 2 0 0,-1 0 0 0,0 0 0 15,-2 1 0-15,2 2 1 0,0-2 1 0,0 2 2 0,-1 1 1 0,2-1 1 16,-1-1 0-16,0 2 2 0,0 0-1 0,1 0 1 0,0 0 0 0,0 0 0 16,0 0 1-16,-2 0-1 0,2 2 1 0,-1-1 1 0,0 0 0 0,-2 3 1 15,2-1-1-15,-3 2 1 0,3 0-1 0,-1 2 0 0,-1 2 0 0,2 0 1 16,-2 3 0-16,2 0 0 0,-1 1 1 0,-1 2 1 0,1 0 0 0,-1 2 0 0,3 2 0 15,-1-1-1-15,0 2 1 0,-1 0 2 0,1 0-1 0,1 2 1 0,0 1-1 16,0-2 0-16,1 3 0 0,1-2 1 0,0 0-1 0,0 1 1 16,1-1 0-16,2 1 1 0,0 1 1 0,1-2 2 0,4 1 0 0,-1-2 0 15,2 0 2-15,1-2 2 0,1 0 0 0,3-1 0 0,0-1 2 0,0-3 0 0,3 1 1 0,-2-2 0 16,2-1-1-16,1-3-2 0,-1 1 0 0,-1-2-2 16,0-1 1-16,0-2-2 0,-2 0-1 0,2-1-1 0,-2-3-1 0,0 0 1 0,-1-2-1 0,-1 0-2 15,1-3 1-15,-2-1-1 0,2-1 1 0,-4-1-2 16,3-2 0-16,-2-3 0 0,2-1 0 0,-3 0-1 0,0-3 1 0,-1-1 0 0,1-4 0 0,1 1-2 15,-4-2 1-15,2-3 0 0,0 0 0 0,-1-2-2 0,-2-1 0 0,3-1 0 16,-3-1 1-16,0 0 1 0,-1 0 0 0,0 1-2 0,-1 0 0 0,2 4 0 16,-2 0-1-16,-2 2 0 0,1 4 0 0,0 0 0 0,-2 2 0 0,1 2 0 15,-1 2 1-15,-1 1 0 0,2 2-1 0,-2 0-1 0,-1 1 1 0,1 3-1 16,1-1 0-16,-1 1 1 0,1 2-2 0,-2 0 2 0,0 0-2 0,0 1 1 16,0 2-1-16,-2-2 1 0,1 3-1 0,-2 0 0 0,2 0 0 0,-2 3 1 15,1-2-1-15,-2 3 0 0,2 3 0 0,-3-2 2 16,1 4 0-16,0 0 0 0,-1 3 1 0,0 0 1 0,2 1-1 0,-1 3 1 0,0 1 0 0,-2 1 1 15,2 0-1-15,1 1 1 0,-1 1 0 0,0-1 0 0,-1 2 1 0,3 0-1 16,-1 2 0-16,2-2-1 0,0 1 0 0,-1-2 0 0,2 1-4 0,2-1-6 16,0 0-7-16,1 0-9 0,0-2-8 0,3-1-10 0,1 2-12 0,-1-2-13 15,4-2-31-15,-1 1-38 0,2-1-44 0,1-1-48 0,-1-1-51 0,3 1-56 16,1-2-42-16,0 0-33 0,1-3-69 0,-1 1-79 0,1-1-49 0,2-4-33 16,-1 2-7-16,0-4 1 0,-2 0 26 0,1-1 299 0</inkml:trace>
  <inkml:trace contextRef="#ctx0" brushRef="#br0" timeOffset="34624.01">25290 12118 0 0,'-15'-6'469'0,"2"-3"50"0,0 2 12 0,1-2 13 16,-1 1 15-16,3 0-72 0,1 0-110 0,0 0-62 0,0 1-37 0,0 1-31 0,2-2-27 15,1 4-24-15,-1-2-21 0,1 1-18 0,1 1-16 0,2 0-15 0,-1 0-14 16,0 1-16-16,2 0-16 0,1 1-19 0,-1-1-24 0,2 2-22 0,2 0-23 16,1-1-25-16,2 1-26 0,0 1-26 0,0 0-25 0,5 0-25 0,-1 1-31 15,3 1-34-15,0-1-41 0,1 0-33 0,3-1-33 0,0 2-32 0,0-1-36 16,3-1-71-16,1-1-88 0,0-1-26 0,2 0 1 0,0-1 11 15,2-1 14-15</inkml:trace>
  <inkml:trace contextRef="#ctx0" brushRef="#br0" timeOffset="34802">25766 11834 0 0,'0'-2'410'0,"0"1"81"0,0-2 7 16,0 2-4-16,0-2-10 0,0 2-80 0,0-1-112 0,0 0-68 0,-1 2-47 15,1-1-38-15,0 1-32 0,0 0-26 0,0 0-23 0,0 0-11 0,0 1-11 16,0 2-6-16,1 1-5 0,0 0-5 0,-1 1-5 0,1 1-1 0,1 1-3 15,-1 3-2-15,-1 1-2 0,0 0 0 0,0 0-1 0,0 3-2 0,-1 0-1 16,-1-1-13-16,1 3-14 0,-1-2-30 0,-1 3-33 0,1-1-38 0,-1 0-38 16,-2-1-37-16,3 2-35 0,-2-2-69 0,0-1-86 0,-1 0-54 0,0 0-44 15,2-2-18-15,-1-2-8 0,0-1 5 0,2 0 469 0</inkml:trace>
  <inkml:trace contextRef="#ctx0" brushRef="#br0" timeOffset="34935">25833 11868 397 0,'2'-28'545'0,"1"2"8"0,-2 0 5 0,2-1 3 15,-2 1 3-15,-1 4-108 0,-1-1-156 0,-2 3-87 0,1 1-56 0,-1 4-37 16,-2 0-28-16,-1 3-33 0,1 3-36 0,-2 0-47 0,-1 1-51 16,-1 3-56-16,1-1-57 0,0 3-56 0,-2 0-56 0,4 3-73 0,-1 0-78 0,-1 0-53 0,3 1-39 15,2 3-17-15,-1 0-8 0,1 0 10 0,2 1 479 0</inkml:trace>
  <inkml:trace contextRef="#ctx0" brushRef="#br0" timeOffset="35336">26365 11767 0 0,'7'-5'256'0,"-1"0"183"0,-1 2 14 16,3-1-26-16,-2 1-44 0,0-1-60 0,3 0-67 0,-2 2-37 0,1-1-24 16,-1 0-16-16,3 2-11 0,-2-2-12 0,0 2-12 0,3 0-11 0,0 1-14 15,1 0-10-15,0 0-11 0,-1 1-10 0,2 0-8 0,-1 2-2 0,2-1 1 16,-3 1 4-16,3 2 2 0,-2 1 1 0,-2-1 2 0,1 1 4 0,-1 1 4 16,1 3 3-16,-1 1 0 0,-1 0-1 0,0 2 0 0,-2 1 0 0,-2 1 0 15,1 0-5-15,-1 2-7 0,0 2-6 0,-2-2-6 0,-1 1-4 0,1 2-4 16,-2-2-8-16,-1 1-10 0,0 0-4 0,-1-2-2 0,-2 2-3 0,3-1-1 15,-2-1-1-15,-1-2 0 0,2 0 1 0,-1-2 4 0,0 1 4 0,0-2 5 0,-1 0 3 16,2-4 2-16,-3 1 0 0,3-1-1 0,-1-1-1 0,0-2-2 16,1-1 0-16,1-1-1 0,-2-1-2 0,-1-2-3 0,2 0-6 0,-3-2-8 0,3-2-15 15,-1-1-15-15,0-1-18 0,0-3-20 0,-1 0-19 0,3-2-16 0,-1-2-30 0,0-4-35 16,1 0-51-16,1-3-60 0,0 0-68 0,3-2-68 0,0-2-85 16,2 0-92-16,0 0-59 0,2-2-46 0,2 3-17 0,2-1-8 0,0 0 8 0,5 2 11 15</inkml:trace>
  <inkml:trace contextRef="#ctx0" brushRef="#br0" timeOffset="35625">27256 11706 0 0,'-2'6'23'0,"-2"-1"580"0,-1-1 17 0,-1 1 10 0,2 0 6 15,2-2 5-15,-1 1 4 0,-1-2-91 0,2 1-135 0,-3 1-100 0,3-3-82 0,-1 2-48 16,-1 1-34-16,2 0-26 0,-2-1-26 0,1 2-18 0,0 1-14 16,1-2-8-16,0 4-5 0,0-1-2 0,0 2-2 0,1 0-1 0,1 0-2 0,1 4-3 0,2-2-2 15,0 1-4-15,0-1-4 0,2 1-1 0,4 1-3 0,-2 1-2 0,5-1-4 16,0 0-4-16,0 0-1 0,3-1-5 0,1-2-2 0,2 1-3 0,-1-1-1 15,3-2-2-15,0-1-1 0,0 0-1 0,0-1-1 0,0-2-1 0,1 0-2 16,-3-2 0-16,1-1 1 0,-2-1-1 0,1-2 1 0,-3-1-1 0,0-1 2 16,-2 0-1-16,1-3 1 0,-4 0-1 0,0-2 1 0,-3 0-2 0,2-1 0 15,-3 0-2-15,-2-2 1 0,-2 0-1 0,2 0-3 0,-4-1-3 0,-2 0-6 0,-1-1-4 16,-2-1-7-16,1 1-6 0,-4-2-8 0,0 2-8 0,-3-1-7 16,1 2-9-16,-4 0-8 0,1 1-16 0,-2 1-18 0,1 1-33 0,-2 4-41 0,-1-1-46 15,-1 2-46-15,0 4-46 0,-1 0-46 0,-1 2-55 0,3 1-57 0,-1 3-68 16,0 2-72-16,0-2-29 0,2 4-7 0,1-1 6 0,2 0 16 0</inkml:trace>
  <inkml:trace contextRef="#ctx0" brushRef="#br0" timeOffset="36068.04">27486 11835 278 0,'-1'-3'576'0,"-2"1"11"0,2-1 8 0,-1-1 6 0,-1 0 5 0,0 0-68 0,1 0-100 15,0 0-97-15,-1 2-92 0,1 0-53 0,-1 0-34 16,2-1-24-16,-3 3-22 0,3 0-17 0,0 0-18 0,0 3-10 0,1-1-6 0,0 1-6 15,1 2-5-15,0 2-7 0,4 1-7 0,-1 1-5 0,1 2-5 0,1 1-3 0,1 2-4 16,2 0-3-16,1 0-2 0,0 2-3 0,1-1-2 0,3-1-1 0,-2 2-3 16,3-2-1-16,0 1 0 0,1-1-1 0,0-1 0 0,0 0-2 0,2-2 0 15,-1-1-1-15,2-2 1 0,-2 1 0 0,3-1 0 0,-1-1-1 0,-1-2 1 16,2 0-1-16,-1-2 0 0,0-2-1 0,-1 0 1 0,0-2-1 0,-1 0 1 16,0-2-2-16,-2-2 1 0,0 2-1 0,-1-3-1 0,-2-1-1 0,-2 0 0 15,0-1 0-15,-4-1 0 0,2-1 0 0,-3 2 0 0,-1-3 0 0,-1 1-2 16,0 0 0-16,-2-2-1 0,-1 3 1 0,-1 0-2 0,-2-1 1 0,1 1 0 15,-1 3 1-15,-2-1 0 0,0 1-1 0,-1 2 1 0,-1 0-1 0,-1 1 1 16,0 3 1-16,0 0 0 0,-2 0 3 0,3 3 1 0,-2-1 1 0,0 2 3 16,1-1 2-16,1 1 2 0,-1 1 4 0,1-1 3 0,2 0 4 0,2 3 6 0,-2-2 6 15,1 0 5-15,3 2 5 0,0-1 3 0,1 2 4 0,1-3 2 16,1 3 1-16,2-2 2 0,3 1-1 0,1-1-1 0,2 1-2 0,1-1-4 16,1 0-5-16,3-1-4 0,3-2-6 0,-1 2-6 0,3-2-4 0,0 0-5 0,1-2-2 15,0 0-3-15,-1-1-3 0,2-1-1 0,-1 1-2 0,1-3-1 0,-3 1-2 16,0-2 1-16,1-1 0 0,-3-1-1 0,1 1 1 0,-2-2-1 15,-1 0 0-15,-3-1 2 0,2-2-3 0,-2 0 0 0,1-2-4 0,-3 0-4 0,-2 1-6 16,1-3-7-16,-3 1-9 0,2 0-8 0,-3-1-9 0,-2-1-11 0,2 2-13 0,-3-3-11 16,-1 2-22-16,-1-2-27 0,-1 2-36 0,-3-1-41 0,0 2-52 0,-1 0-59 15,-1 0-49-15,-3 0-44 0,2 1-85 0,-3 3-104 0,0 0-45 0,-2-2-21 16,-1 5-3-16,3-2 2 0,-3 4 19 0,0-3 116 0</inkml:trace>
  <inkml:trace contextRef="#ctx0" brushRef="#br0" timeOffset="36835">24115 13950 245 0,'-6'-1'298'0,"1"-1"-65"0,0 1-93 16,1-3-45-16,3 0-24 0,0 1-5 0,1-1 5 0,1-1 10 0,-1 0 9 0,3 1 14 15,-1-1 14-15,1 1 16 0,0 1 16 0,1-1 12 0,-3 2 9 0,2-2 7 16,-1 1 4-16,0 3-1 0,-1-3-4 0,0 1-7 0,0 1-8 0,-1-1-9 0,0 1-9 15,0 1-14-15,0 0-14 0,0 0-13 0,0 0-14 0,0 0-11 16,0 0-11-16,0 1-5 0,0 1-5 0,0-1 5 0,0 1 8 0,0 1 12 0,0 0 14 16,3 2 8-16,-2-1 6 0,0 1 1 0,0 3 2 0,2-1-3 0,-2 2-3 15,3 0-1-15,-2 0 0 0,2 3-3 0,-3 1-3 0,2 0-11 0,-1 0-15 16,-2 2-15-16,2-1-19 0,-2 2-9 0,0-2-5 0,0 1-4 0,-2-1-4 16,2 0 0-16,-1 0 0 0,0-3 1 0,-1 0 2 0,1 1 5 0,1-3 7 15,-1 1 3-15,1-3 3 0,0 1 0 0,0-4 2 0,0 1-2 0,0-1-2 16,0-4-3-16,0 0 0 0,0-1-3 0,1-3-5 0,-1-3-5 0,3-2-6 15,-1-1-8-15,1-5-11 0,-1-1-6 0,2-2-4 0,2 0-4 0,-1-5-1 16,1 1-2-16,2-3 2 0,-2-1-1 0,-1 0-1 0,2 0 1 0,0-1 4 16,-2 2 2-16,1 2 2 0,-2-2 4 0,-1 5 0 0,1 2 1 0,0 1 1 15,-2 1-1-15,-1 2 1 0,2 2 0 0,-2 1 0 0,-1 3 0 0,0 2 0 16,0 2 0-16,0 3 0 0,0 1 0 0,0 1 1 0,-1 3 1 0,0 1-1 16,-1 2 2-16,1 1 0 0,1 2 1 0,0 2 1 0,0 1 1 0,0 0 1 0,0 3 2 15,1 2 3-15,2 1 2 0,-2 1 2 0,2 3 2 0,-1 0 2 16,2 2 2-16,-2 3 1 0,1 1 3 0,-2 2 3 0,-1 3 1 0,-1 3 1 0,-2 1 1 15,-2-1 1-15,0 3-3 0,-1 0 0 0,-4-1-2 0,0 2-1 0,-1-2-3 16,-4 1-1-16,0-1-1 0,2-1-2 0,-4-1-1 0,0-2-1 0,1-1-4 16,-3-1-1-16,2 0-4 0,-2-3-7 0,2-3-10 0,0-2-12 0,0-2-17 15,1-2-22-15,0-2-44 0,1-4-51 0,3-2-63 0,-2-1-66 0,-1-4-52 0,4-2-48 16,-1-2-50-16,1-4-52 0,0-3-59 0,2-3-64 0,1-5-28 0,1-2-12 16,2-2 20-16,1-4 36 0</inkml:trace>
  <inkml:trace contextRef="#ctx0" brushRef="#br0" timeOffset="36951">23841 14544 191 0,'1'-21'439'0,"0"2"10"0,2 0-4 0,-1 3-40 0,1-1-58 15,-1 2-53-15,1-1-51 0,-1 0-35 0,3 3-25 0,0 1-27 0,0-1-26 16,0 2-25-16,0 1-25 0,4 1-19 0,-2 1-18 0,3 0-14 0,0 0-11 16,1 2-22-16,3 0-27 0,1 1-40 0,1-1-44 0,5 0-40 0,1 1-39 15,2 0-68-15,2 2-83 0,1-3-60 0,6 0-50 0,0-1-27 0,3 0-16 16,1-2-6-16,3 0 199 0</inkml:trace>
  <inkml:trace contextRef="#ctx0" brushRef="#br0" timeOffset="37667">24801 13979 0 0,'-8'-2'340'0,"0"1"162"0,0 0 9 0,-3 1 12 0,2 0 10 16,-3 0-54-16,-2 1-85 0,2-1-64 0,-1 1-50 0,0 1-37 0,-1-1-28 16,2 3-19-16,-1-2-14 0,0 1-13 0,0 0-12 0,1 2-11 0,-1-1-10 15,2 0-12-15,1 2-13 0,0 1-19 0,3-2-19 0,-1 3-20 0,2 0-19 0,1 1-12 16,0 3-9-16,4-2-5 0,0 2-1 0,1 1 0 0,1 1-1 16,0 0 0-16,3 3 0 0,1-1 0 0,0 1 0 0,1-1 0 0,2 1 0 0,0 0-2 15,2 0 0-15,0 0 1 0,0-2 1 0,1 0-1 0,-1-1 1 16,1-1 0-16,2-1 0 0,-2 0 1 0,3-3-1 0,-1 0 0 0,2-2 1 15,-1 0 0-15,1-3-1 0,0-2 1 0,1 0 0 0,0-4 0 0,0 1 0 0,0-2-1 16,-1-3 0-16,0-2-1 0,1 0 0 0,0-3-2 0,-1 1 1 0,0-3-1 16,-2 0 0-16,0-2 0 0,-2 1-1 0,-2-2 1 0,1 0-1 15,-4 1-1-15,2-2 0 0,-3 0 0 0,-2 0-1 0,1 1 0 0,-1 0-1 16,0 0 0-16,-3 3 0 0,2 0 0 0,-2 1-2 0,0-1 0 16,0 4-1-16,-2 1 1 0,2-1-2 0,-2 5 1 0,-1 0-1 0,2 0 1 0,-1 3 1 0,-1 1-2 0,2 1 2 15,-2 2-1-15,2 0 2 0,-1 2-1 0,-2 1 1 0,3 2 1 0,-2 1 0 16,3-1 2-16,-1 3 1 0,1 0 1 0,0 1 0 15,0 0 3-15,1 0 2 0,-1 1 3 0,3 0 3 0,-2-1 3 0,4 1 3 0,-1 0 3 16,-1 0 2-16,2-2 0 0,3-1 1 0,-2 2 0 0,0-2 1 0,4 0-1 0,-1-1-1 16,2 0-1-16,0-2-2 0,1-1-3 0,1 1-2 0,-1-1-3 0,2-3-3 15,1 2-2-15,0-1-2 0,0 0-1 0,1-3-2 0,0 1 0 0,0-1-1 16,-2-1 0-16,2-1 0 0,0-1 0 0,-1 2 0 0,1-4-1 0,-1 0-1 16,-1-1 0-16,1 1-1 0,-2-1 0 0,1-2 0 0,1 0 1 0,-4-1 0 15,3-3-1-15,-2 2 0 0,-2 0 0 0,0-3 0 0,0 2 0 0,-1-1 0 16,-2-1 0-16,2 0 0 0,-3 0 0 0,-1 0-1 0,1 0 1 0,-1 0 0 15,-2 0 0-15,-1-1 1 0,1 1-1 0,-2-1 0 0,-1 1 0 0,0-2 0 0,0 2-2 16,0 0-1-16,-1 2-2 0,0-1-3 0,-1-1-3 0,0 3-3 16,-1 1-2-16,2 0 0 0,-2 3-3 0,2-1 0 0,-2 2-1 0,0 1 1 15,2 2-1-15,-3 1 0 0,2 1 2 0,-2 0 0 0,-1 3 4 0,1 3 3 0,-1-2 2 16,0 4 4-16,-1 0 1 0,1 2 2 0,0 0 0 0,0 1 0 16,0 2 1-16,2 0 0 0,-1-1 0 0,0 3 0 0,-1-2 0 0,3 2 0 0,-1-2 1 15,3 0 0-15,-1 1 0 0,1-1 1 0,0 0 1 0,1-2 0 0,-1 0 3 16,1-2 4-16,1 1 4 0,0-1 4 0,-1-2 4 0,3-1 2 0,-3-1 0 15,0-1-1-15,2-2 1 0,-2 1 0 0,2-3 1 0,-1-1-2 0,0-1 1 0,0 0 0 16,-1-2-3-16,4-2-3 0,-2-2-6 0,-1 2-3 0,2-4-4 16,0 0-2-16,0-2 0 0,2 0-1 0,-1 0-1 0,2-1 1 0,-1-1-2 0,2 0 1 15,0-2-2-15,1 1 0 0,1 1 0 0,0-2 1 0,1 1 0 0,0 2 0 16,0-1 0-16,2 1 0 0,-1-1 0 0,1 1 0 0,-1 3 0 0,-1 0 0 16,1 0-2-16,0 2 1 0,-1-1 1 0,-1 3 0 0,1 1 0 0,-2 1-1 15,1 1 0-15,-1 2 0 0,-1 1-1 0,1 2 0 0,-1 1 0 0,0 1-1 16,-2 0-1-16,3 3-2 0,-3 0-4 0,0 2-6 0,-1 2-6 0,0 0-10 15,-1 1-11-15,0 1-18 0,-2 1-25 0,1 1-30 0,-1-2-29 0,-1 2-26 16,2 0-30-16,-2 1-32 0,3 0-34 0,0-2-35 0,-1 1-28 0,4 0-24 16,1-2-30-16,1 1-33 0,3-2-58 0,2 0-66 0,1-4-19 0,2-1 4 15,3 0 14-15,5-3 22 0</inkml:trace>
  <inkml:trace contextRef="#ctx0" brushRef="#br0" timeOffset="37886">26347 14039 181 0,'-2'-14'512'16,"-3"-1"10"-16,-3 2 6 0,1 0 14 0,-3 1 17 0,0 3-78 0,-2-3-123 0,0 3-64 15,-1 2-40-15,-1 1-30 0,0-1-25 0,3 3-23 0,-1-1-17 0,-1 1-13 16,2 1-10-16,1 1-8 0,0-1-9 0,0 2-15 0,3 1-18 0,-2 1-20 16,2 2-23-16,-2 0-14 0,4 2-12 0,-1 1-7 0,0 1-3 0,1 3-1 15,1 1-2-15,0-1 0 0,-2 4 0 0,4 0 0 0,-1 0 1 0,1 2-1 0,0 1 0 16,1 0-1-16,0 2 1 0,1-1-1 0,1 1 0 0,0 0-2 0,1-1-4 16,0 1-4-16,1-2-5 0,-1 0-12 0,4 0-14 0,-2 0-19 0,1-3-26 15,0-1-22-15,1-1-21 0,2 0-30 0,0-4-30 0,1 1-35 0,1-2-39 16,0-3-28-16,2-3-25 0,1 0-18 0,0-2-15 0,2-3-16 0,1-1-14 15,1-3-10-15,-1-3-6 0,0 0-1 0,0-4 2 0,-1-1 28 0,1-1 38 16,-1-1 68-16,0-2 129 0</inkml:trace>
  <inkml:trace contextRef="#ctx0" brushRef="#br0" timeOffset="38057">26439 14022 34 0,'7'-21'167'0,"0"-1"39"0,-1 1 39 15,0 0 19-15,-2 5 7 0,-2-1-17 0,1 0-28 0,-2 2-16 0,0 1-11 16,1 1-2-16,-1 1 3 0,-1 1 6 0,0 0 6 0,0 3 3 0,0-1-2 16,0 1-7-16,0 1-13 0,0 2-13 0,0 0-18 0,0 1-13 0,0 0-14 15,0 0-15-15,0 1-14 0,0 1-14 0,0 2-12 0,0 0-12 0,0 1-13 16,2 2-10-16,-2-1-12 0,1 2-6 0,2 0-4 0,-2 4-2 15,2-1-2-15,-1 2 2 0,1 0 0 0,-1 3-2 0,3 0-1 0,-2 1-1 0,-1 3-2 16,1-1-5-16,-1 2-4 0,-1 2-18 0,2-1-23 0,-1 2-25 0,-2 1-25 16,0-2-38-16,0 3-41 0,0 0-44 0,0 0-41 0,-3-1-41 0,0 1-39 15,2-2-81-15,-3-1-102 0,2 0-47 0,-1-2-22 0,-2-1 5 0,2-2 17 0</inkml:trace>
  <inkml:trace contextRef="#ctx0" brushRef="#br0" timeOffset="38240">26363 14135 119 0,'-6'-11'504'0,"-2"2"5"0,2 0 5 0,1 0 5 0,2 1 5 0,-2-1-87 16,1 2-130-16,2-2-84 0,0 4-61 0,1-2-40 0,0 3-29 16,1-1-22-16,1 1-17 0,0-1-13 0,3 3-9 0,0 0-7 0,3-1-6 0,-1 2-8 15,3 0-7-15,1-1-12 0,1 1-11 0,-1 1-16 0,4-1-18 0,-1-1-24 0,1 2-27 16,1-1-26-16,1 1-28 0,2-3-24 0,-1 2-23 0,-1-3-18 16,3 2-17-16,-2-1-18 0,2-1-16 0,-2 0-15 0,2-1-16 0,-2 1-9 0,2-1-8 15,-2-1 9-15,-2 1 15 0,1 0 30 0,-2 0 53 0</inkml:trace>
  <inkml:trace contextRef="#ctx0" brushRef="#br0" timeOffset="38370">26771 13917 168 0,'2'-1'205'0,"-2"-2"10"0,1 2 4 16,1 0-8-16,-1-1-14 0,0 1-13 0,-1 1-14 0,0 0-6 0,0 0-3 16,0-1-3-16,0 1-1 0,1-1-5 0,-1 1-5 0,0 0-6 0,0 0-5 15,2 0-10-15,-2 0-11 0,1 0-11 0,0 1-11 0,0 0-12 0,1 2-9 16,-1-1-12-16,1 2-12 0,-2 0-8 0,2 3-5 0,-2-1-3 0,-2 2-1 16,2 0-3-16,-3 1-3 0,0 2-5 0,1-1-5 0,-1 2-11 0,-2 1-16 15,0-1-28-15,2 1-31 0,-1 0-34 0,0 0-31 0,0-1-29 0,-2 1-26 16,1 0-38-16,0 0-40 0,0-1-72 0,2 1-85 0,-1-4-37 0,1 1-20 15,-1-1 1-15,3-3 181 0</inkml:trace>
  <inkml:trace contextRef="#ctx0" brushRef="#br0" timeOffset="38479">26763 14103 0 0,'0'-14'375'0,"-2"-2"104"0,-1 0 3 0,2-1-5 0,-3-1-11 0,-1 1-85 16,2 0-119-16,-1 0-70 0,-1 0-49 0,-1 1-49 0,0 3-50 16,-1 0-51-16,0 1-56 0,-1 0-42 0,1 2-39 0,0 3-46 0,0 2-49 15,-1 1-68-15,1 0-77 0,1 0-47 0,1 3-32 0,0 1-15 0,3 0-5 16</inkml:trace>
  <inkml:trace contextRef="#ctx0" brushRef="#br0" timeOffset="39006">26956 13971 0 0,'7'2'480'0,"3"0"54"15,-1-2 18-15,2-2 24 0,-2 1 25 0,2 0-62 0,-1-3-102 0,1 1-74 0,0 1-61 16,0-2-42-16,3-1-33 0,-2 0-27 0,3 0-22 0,-2 0-17 16,0 2-14-16,2-1-17 0,0 1-17 0,0 0-26 0,0 0-27 0,1 2-19 0,0 1-15 15,-1 0-8-15,0 0-6 0,-1 1-2 0,0 2-2 0,-1 1-1 0,-2 1-2 16,-1 0-1-16,0 2 1 0,-4 1 0 0,1 1 0 0,-1 1-1 0,-4 1 2 15,1 2-2-15,-3-1 0 0,-1 1 1 0,-1 1-1 0,-3 1 0 0,-1 1-1 16,1-2 0-16,-2 3-1 0,-2-1 1 0,0-2-1 0,-2 2 0 0,-1-3-1 16,1 0 1-16,-2-1 0 0,0 0 0 0,0-3 1 0,-2-1 1 0,0-1-2 15,0-1 2-15,1-2-1 0,-1-3 2 0,0-1-1 0,0-1 0 0,0-2 2 16,0-2-2-16,0 1 0 0,1-5 2 0,1 1 0 0,0-2-2 0,0-2 0 16,1 0-1-16,1-1 0 0,2 1-1 0,1-2-1 0,0-1-1 0,2 1-2 15,1-2-2-15,0 2 0 0,3-2-3 0,-1 3-2 0,3-2-2 0,1 2 0 16,3 1-2-16,0 2 0 0,2-1-1 0,2 1-2 0,0 1 0 0,5 0 0 15,-1 2 0-15,4 0 3 0,-2 1 1 0,3-1 0 0,2 3 3 0,0 0 0 16,1 2 0-16,2-1 1 0,-1 2 0 0,0 1 1 0,2 0 1 0,-2 3 0 16,1-1 0-16,-2 2 0 0,0 0 0 0,-2 3 0 0,1-1 0 0,-2 2 2 0,-2-1 0 15,-1 2 1-15,-2 0 1 0,1 1 1 0,-3 1 2 0,0-1 1 0,-3 1 1 16,0 1 2-16,0-1 2 0,-2 0 1 0,0 1 1 0,-3-2 2 0,1 1 1 16,-1-1 1-16,-2 1 1 0,0-2 2 0,0 0 2 0,0-1 5 0,0 1 4 15,-1-2 6-15,0-1 1 0,-1 0 1 0,1-1 1 0,0-1-1 0,-3-3 1 16,3 0-1-16,0-1-1 0,0-1 0 0,-1 0-3 0,2-2-2 0,-1-2-4 15,1 0-4-15,0-2-6 0,1-1-4 0,1-1-3 0,1 0-2 0,2-2-2 0,-1 0-1 16,1 0-1-16,2-1-3 0,0 2 0 0,0-1-1 0,2-2 0 0,-2 4 1 16,4 0-1-16,-2-2 0 0,2 3 1 0,0 1-1 0,-1 0 0 15,0 0-1-15,0 1 1 0,3 2-1 0,-1 0 0 0,-1 1 2 0,0 1 0 16,3-1 0-16,-3 2 0 0,3 1 0 0,-2 1-1 0,0 0-1 0,0 2-4 16,0 0-3-16,-2-1-6 0,0 2-8 0,0 0-8 0,0 1-7 0,-2 1-16 0,0 0-19 15,-2-1-25-15,1 2-32 0,-1 1-25 0,-2 0-26 0,-1 0-34 16,1 1-36-16,0 0-37 0,-2 0-39 0,-1 2-32 0,1-1-28 0,-1 1-38 0,-1-2-44 15,0 2-44-15,0 0-45 0,0-3-6 0,0 1 15 0,1-1 18 16,-1 0 284-16</inkml:trace>
  <inkml:trace contextRef="#ctx0" brushRef="#br0" timeOffset="39159">27836 14174 0 0,'5'-6'100'16,"-2"-2"247"-16,-1 0-10 0,2 0-54 0,-1-2-77 0,-1 0-69 0,2 1-63 16,-2 0-44-16,-2 0-33 0,1 1-37 0,-1-1-36 0,0 2-70 0,-1-2-84 0,1 4-53 15,-1-2-37-15,-3 3-20 0,3 0 264 0</inkml:trace>
  <inkml:trace contextRef="#ctx0" brushRef="#br0" timeOffset="39302">27722 14203 493 0,'3'0'563'0,"-1"0"19"0,1-3 19 0,0-1 16 0,1 1 15 0,0-1-99 0,-2 0-152 0,3-2-90 15,0 2-61-15,-1-1-35 0,0 0-22 0,-1 0-19 0,2 1-18 16,0-3-17-16,-1 2-18 0,0 0-21 0,1-2-21 0,0 2-17 0,0 0-17 0,0-1-11 15,1 0-8-15,-1 1-8 0,0-1-10 0,1 0-16 0,-1 0-22 0,-1 0-29 16,-1-1-32-16,2 1-34 0,0-1-34 0,-2 1-40 0,-1-1-44 0,2 1-36 16,-3-2-35-16,3 1-32 0,-3 1-36 0,-1-1-72 0,0-2-90 0,0 2-28 0,0-1-1 15,-1-1 17-15,0 1 26 0</inkml:trace>
  <inkml:trace contextRef="#ctx0" brushRef="#br0" timeOffset="39422.06">27865 13938 276 0,'-3'4'457'15,"2"0"0"-15,-1 0 0 0,-2-1-26 0,3-1-41 0,-2 1-88 0,2-2-111 16,-1 2-64-16,0-2-43 0,0-1-32 0,1 0-26 0,-1 1-37 0,-1-1-43 16,0 0-43-16,2 0-43 0,-2 2-89 0,1-1-111 0,-2-1-60 0,2 0-38 15,-3 0-19-15,1 0-14 0,0 0-7 0,-1 0 343 0</inkml:trace>
  <inkml:trace contextRef="#ctx0" brushRef="#br0" timeOffset="153353.12">9618 11616 0 0,'6'-8'308'16,"2"0"46"-16,-3 0 5 0,-2 2-79 0,2-2-116 0,-4 1-54 0,1-1-26 15,-2 0-14-15,-2 2-6 0,0-2-2 0,-3 0-2 0,0 0 1 16,-2 2 1-16,-2-2 2 0,-1 0 4 0,-4 1 3 0,-2 1 4 0,-1-2 4 0,-4 3 6 15,-4-3 4-15,0 2 5 0,-6 0 1 0,-1 0 2 0,-7 0 1 0,0 1 0 16,-5 1 0-16,-7-1-2 0,-1 1-4 0,-4 0-7 0,-5 1-8 0,-3 1-9 16,-7-1-8-16,-4 1-7 0,-2 0-9 0,-6 2-7 0,-4 2-7 0,-4 0-6 0,-3 1-2 15,-4 1-3-15,-5 0-5 0,-3 2-5 0,2 1-2 0,-4 2-1 0,-4 0 1 16,-6 2 0-16,1 0 1 0,-2 3-2 0,-1 0-1 0,-1 0 1 0,-6 1 2 16,-2 2 4-16,-2 1 2 0,-1 2 4 0,0 0 8 0,-1 2 11 0,-5 0 11 15,-2 3 11-15,2 1 9 0,0 2 10 0,3 2 9 0,0 0 8 0,3-1 7 16,8 1 5-16,3-1 1 0,6 1-2 0,4-1-2 0,7 1-1 15,2-1-6-15,5-1-10 0,5-1-9 0,4 3-12 0,0-1-11 0,6 0-12 0,0 3-11 0,5 0-9 16,4 2-8-16,2 1-5 0,5 1-3 0,4 0-3 0,4 2 0 0,0 1-2 16,5 3-3-16,1 0-1 0,1 3 1 0,5 2 1 0,0 2 1 15,5 1 0-15,0-1 0 0,4 6 0 0,1 0 0 0,2 2-1 0,3 1 0 0,1 1-1 16,5 2-1-16,4 0-1 0,4-2 1 0,2-1 0 0,6 2 0 0,3 0 0 16,6-1-1-16,8 2 1 0,4-1 0 0,8 3-1 0,10-3 1 0,7 2 0 15,13 0 3-15,9-3 3 0,13 2 0 0,13 1 1 0,8-3-1 0,14-1-1 16,10 1-1-16,12-4-1 0,11 0 1 0,12 0 0 0,9-5 2 0,4 0-1 15,9-5 0-15,7-1-3 0,11-2 0 0,3-3 0 16,6-2 1-16,6-3 0 0,6-5-3 0,3 0-1 0,11-3 0 0,8-2 5 0,3-5-1 16,6-3-5-16,3-4 2 0,9-5 3 0,8-4 1 0,7-4 1 0,7-5-4 0,7-5-5 15,4-6-10-15,3-3-12 0,5-6-16 0,1-1-15 0,0-5-18 0,5-5-15 16,-6-2-12-16,-4-3-7 0,-3-4-8 0,-6-1-8 0,-7-5-4 0,-5-2-4 16,-12-3 0-16,-12-2-1 0,-12 0 9 0,-10-3 12 0,-15-2 19 0,-9 1 20 0,-14-1 18 15,-15-4 12-15,-17 2 11 0,-13-1 9 0,-15-1 8 0,-11-2 6 16,-15 0 5-16,-15 3 5 0,-14 0 1 0,-15 1 2 0,-12 2 1 0,-11 2-1 15,-10 1-4-15,-14 2-6 0,-10-3-8 0,-12 4-9 0,-16-1-6 0,-15 1-6 0,-17 1-3 16,-18 0-4-16,-18 1-1 0,-21 1-1 0,-19 3-2 0,-17 1 0 16,-23 1 2-16,-18 3 3 0,-16 1 2 0,-15 4 0 0,-13 3 6 0,-13 2 8 0,-10 1 7 15,-3 4 5-15,0 3 4 0,-3 3 3 0,5 2 2 0,9 3 3 0,8 4 3 16,16 4 2-16,16 1-9 0,13 3-13 0,18 1-18 0,16 3-20 0,15 1-20 0,18 3-20 16,16 1-16-16,13 1-17 0,17 4-14 0,14-1-16 0,11 3-37 15,14 1-45-15,6 0-64 0,13 2-74 0,6 2-27 0,10-2-7 16</inkml:trace>
  <inkml:trace contextRef="#ctx0" brushRef="#br0" timeOffset="154272.14">23303 10037 74 0,'51'-7'107'0,"-1"1"3"0,-2-1 4 0,-3-1 0 16,-1-1 3-16,-3 1-6 0,-1-2-9 0,-5 0-13 0,-3 1-13 0,-4-1-10 0,-2 1-5 15,-5 1-5-15,-3-1-4 0,-3 3-5 0,-3-2-4 0,-4 1-3 16,-3 0-4-16,-4 0-2 0,-2 0-6 0,-5 3-6 0,-5-2-3 15,-4 2-5-15,-4 0-4 0,-6 1-1 0,-3-1-1 0,-6 3-1 0,-3-1-1 0,-4 2 0 16,-7 0 0-16,-3 0 0 0,-4 0-1 0,-6 0-1 0,-5 2 0 0,-2-1-1 0,-4 3-2 16,-6-1 0-16,-7 1 1 0,-4 0 0 0,-7 4 2 0,-7-2 3 0,-6 4 2 15,-3 0 3-15,-8 2 0 0,-7 2 3 0,-6 2 2 0,-7 2 4 16,-6 1 4-16,-7 3 5 0,-2 2 5 0,-5 1 0 0,-8 3 2 0,1 3 0 16,-6 1 0-16,-5 4 0 0,1 3 2 0,-6 4 4 0,1 5 6 0,0 1 4 0,1 3 4 15,2 3 2-15,3 4 0 0,3 0 2 0,3 4 2 0,3 1 6 16,6 3 9-16,3 0 5 0,9 0 2 0,8 0 1 0,6-3 0 0,9 0-2 0,4 2-5 15,9-3-2-15,8 1-1 0,6 1-4 0,6 1-3 0,7 0-4 16,8 2-4-16,7-1-8 0,8 0-9 0,5 4-7 0,7-2-4 16,6 2-5-16,5 0-4 0,4 1-2 0,6 2-4 0,8-1-4 0,2 2-2 0,7 1-1 0,4 5 1 15,5 5 0-15,7 0-1 0,5 7-1 0,7 1-1 0,8 1 1 0,4 3 0 16,9 0 2-16,9-1 1 0,6 0 0 0,8-1-1 0,9 0 1 0,11-1-1 16,10 0-1-16,9-2-2 0,13 0-2 0,11-5-2 0,12 0 1 0,12-2 2 0,12-4 1 15,13-2 1-15,13-5 1 0,11-7 0 0,9-4 1 0,13-7-1 16,17-6-3-16,7-7-4 0,13-3 0 0,15-7 4 0,6-4 0 0,9-7-2 15,6-4 1-15,6-6 1 0,3-3-4 0,12-5-7 0,4-4-5 0,2-5-8 16,0-5-6-16,-2-3-5 0,3-3-3 0,0-4-2 0,-3-6-9 0,-7-2-14 16,-6-4-8-16,-4-4-10 0,-7-2-15 0,-13-2-15 0,-8-4-7 0,-8-5-5 0,-11-1-4 15,-11-4-5-15,-7-2 2 0,-8-1 5 0,-14-3 3 0,-7-2 3 16,-13-3 7-16,-11-1 10 0,-7-2 11 0,-12-3 13 0,-7-2 14 0,-7-4 16 16,-6-6 13-16,-8-3 11 0,-7-4 12 0,-8-3 11 0,-10-2 7 0,-6-6 8 0,-7-2 12 15,-6-4 15-15,-9 0 11 0,-8-4 9 0,-7 0 3 0,-9 0 3 16,-8 1-2-16,-11 2-4 0,-7 4-1 0,-9 3-2 0,-11 0-4 0,-10 2-6 15,-10 1-12-15,-16 4-14 0,-15 2-22 0,-15 3-22 0,-16 4-21 0,-22 3-16 16,-23 1-17-16,-19 4-15 0,-22 6-8 0,-20 6-7 0,-16 5-5 0,-19 5-5 0,-22 4-2 16,-16 3 3-16,-15 4 6 0,-12 5 9 0,-12 0 11 0,-10 5 11 15,-9 1 10-15,-8 4 10 0,-1 1 14 0,-1 4 15 0,0-1 13 0,0 5 11 0,1 3 9 16,7 1 8-16,8 4 8 0,6 3 8 0,8 2 5 0,8 4-2 0,8 2 0 16,8 2 0-16,13 2 0 0,9 5 2 0,9 2 0 0,14 3-2 0,12 3-5 15,13 2-7-15,12 3-7 0,13 3-6 0,17 3-15 0,12 0-20 0,13 4-13 16,15-1-12-16,13 1-9 0,12 2-9 0,12 0-11 0,13 3-13 0,9-3-7 0,11 3-7 15,12-3-7-15,6 4-7 0,14-1-14 0,7 1-13 0,14 1-24 0,14 0-29 16,12-2-40-16,13 0-44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4:1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7935 7251 160 0,'-9'2'249'0,"-2"2"-44"0,1-1-49 0,-1-2-35 0,1 3-26 15,0-1-16-15,-1-1-10 0,1 2-4 0,-1-2-3 0,1 0-1 0,-1 2-2 16,2-1 2-16,-1-1-1 0,1 1-1 0,1-1 1 0,0 0-1 16,1-1-2-16,1 2-1 0,-1 0-3 0,1-2-2 0,1 0 0 0,1 1-2 0,1 0-1 15,-2 0 0-15,1 0-1 0,2-1 0 0,-1 1 1 0,1-2 1 0,-2 1 2 16,3 0 1-16,-2 0 0 0,2-1 3 0,0 1 4 0,-1 0 3 0,1 0 1 0,1 1 2 16,0-2 0-16,0 0-1 0,0 0-2 0,0 0-2 0,1 1-2 0,2 0-1 15,-2 1 3-15,3-2 0 0,1 1 2 0,0 0 0 0,1 0-3 0,4 1 1 0,0-2 2 16,2 0 1-16,2 1 1 0,3 1 5 0,3-2 5 0,4 0 5 15,3 0 1-15,3-2 2 0,5 1-2 0,2 1-2 0,6-4-4 0,5 0 0 16,3 0-1-16,5-1-2 0,4-2-5 0,2 1-4 0,4-2-3 16,0 1-9-16,1-2-10 0,4 1-7 0,-2-1-4 0,1 1-5 0,0 0-6 15,-1 0-2-15,-2 0-3 0,-3 2-3 0,-1 1-3 0,-3-2-1 0,-3 2-3 0,-4 1-1 0,-2 0-4 16,-4 1 0-16,-6 0 3 0,-1 2 0 0,-5-1 0 0,-4 0 0 0,-4 2-2 16,-1-1 1-16,-3 1 0 0,-4 0-1 0,-1 0-2 0,-3 0 0 15,-4 0-1-15,0 0-1 0,-1 0 2 0,-5 0-1 0,0 0 1 16,-2 0-4-16,-3 0-3 0,-2 0-2 0,-2 0-2 0,-2 1-1 0,-4-1-2 0,-2 2-1 15,-2-1-2-15,-4 1-3 0,-5 0-1 0,0 1-5 0,-5 1-5 0,-4-1-5 0,-1 2-6 16,-5 0-3-16,0 0 1 0,-3 2 1 0,-5-1 1 0,-4 1 0 0,2 0-1 16,-5 1 3-16,0 0 3 0,0 1 2 0,-2-1 5 0,2 1 5 0,-1-1 5 15,5 0 7-15,3-1 7 0,2-1 5 0,6-2 6 0,2 2 2 16,3-3 1-16,6-1 1 0,3 1-1 0,3-3 1 0,4 0 1 0,4 0 0 0,2 0 0 16,4-2 0-16,1 1 0 0,3-2 0 0,4 1-3 0,2-2-2 0,4-1-3 15,2 2 0-15,2-4 2 0,2 2 1 0,0-2 0 0,5 2-1 0,-1 0-2 16,3-2 2-16,-1 3 1 0,2-1-1 0,-2 0-3 0,1 1 0 15,0 1 2-15,0-1-2 0,0 3-2 0,0-1-3 0,0 2-2 0,-2-2 0 0,1 1-2 16,0 0 2-16,-2 1 0 0,-1 0 1 0,0 0 1 0,0 0-2 0,1 0-4 16,-1-1-3-16,0 1-3 0,-2-1-1 0,1 0-1 0,-2 0 0 0,2 1-1 15,-4-2-6-15,2 1-7 0,-2 0-7 0,-4-1-7 0,2 2-7 0,-3-1-6 0,-2 0 2 16,-3 0 5-16,-1 1 3 0,-1 0 1 0,-2 0 3 0,-2 0 3 0,-2 0 2 16,-3 0 1-16,-1 1 6 0,-4 1 8 0,-1 1 6 0,0 0 8 0,-3 0 4 0,-2 0 4 15,0 1 2-15,-2 1-1 0,1-1 2 0,1 2 1 0,-2-3 1 16,1 2-1-16,2-2 1 0,3 3 0 0,0-3 1 0,1-1 1 15,3 1 0-15,-1-1 0 0,2-1 0 0,2 2 0 0,1 0 0 0,2-3-1 0,-2 1-2 0,3-1 0 16,1 1-1-16,0 1 2 0,1-2 0 0,2 1 1 16,-2 0-6-16,3-1-7 0,-3 0-9 0,3 0-8 0,0 0-5 0,0 0-6 15,1 0-5-15,0 0-4 0,0 0-2 0,0 0 0 0,0 0-3 0,1 2-5 0,0-2-2 0,0 1-2 16,4 0 1-16,-2 0 4 0,0 1 4 0,2-2 6 0,3 1 3 16,-2-1 2-16,4 0 4 0,-1 0 2 0,2-1 2 0,0 1-1 0,1-3 3 15,2 1 5-15,0-1 1 0,-2 0-1 0,3 1-1 0,-3-1 0 0,1 0-2 0,-2 0 1 16,0 0 1-16,-2 1 1 0,-2 0 2 0,-2 1 2 0,-1-1 1 0,-1 2 0 15,-3 0 1-15,-2 2-1 0,1-2 1 0,-4 2 4 0,-1 0 2 0,-2 2 4 16,0-1 5-16,-3 1 2 0,-3 0 3 0,0 2-1 0,1-1 1 0,-4-1-1 16,0 2 1-16,1 1-1 0,-3-2 0 0,2 2-2 0,-2-1-3 0,2 1-2 15,-2-1-3-15,3 0-4 0,0-1-4 0,0 1-5 0,1 0-2 0,1-1-2 16,2 0-2-16,-2 0-2 0,4-1 0 0,-1 0-3 0,0 0-1 0,3-1 1 16,2 1-1-16,-1 0 2 0,2-2 2 0,1 0 1 0,0 0 0 0,3-2 1 15,-1 2-4-15,2-2-5 0,0 0-9 0,0 0-13 0,4 0-17 0,2-2-21 16,0 1-34-16,1 0-43 0,2-3-41 0,1 0 199 0</inkml:trace>
  <inkml:trace contextRef="#ctx0" brushRef="#br0" timeOffset="25562.7">7058 4340 0 0,'-5'-1'203'0,"-1"-1"49"0,1-1-37 0,1 1-41 0,2-2-44 0,-1 1-30 16,1 0-26-16,-2 1-12 0,4-1-10 0,-1-1-3 0,0 2-1 16,1 0 0-16,0 0 3 0,0 0 0 0,0 0-2 0,0 1-1 0,0-2-1 15,0 1 1-15,0 1 1 0,1 0-1 0,0 0-1 0,-1 1-2 0,4-2-3 0,-2 1-3 16,1 0-6-16,0-1-4 0,1 2-4 0,1-1-3 0,3 0-2 15,-1 0-3-15,3 1-3 0,0-2-2 0,1-1-2 0,1 2-1 0,1-1-1 0,-1 0-1 16,2 0-3-16,1 0 0 0,-1 0 1 0,1 2-1 0,-2-3 0 16,2 0-1-16,-1 2 1 0,-3-1-2 0,3 0 0 0,-2 0-1 0,-2 0 0 0,0 2-2 15,-3 0-2-15,2-1 0 0,-4 0 0 0,0 1 0 0,-2 0 0 0,-1 0-1 0,-2 0-1 16,0 0 1-16,0 1-2 0,-4 0 0 0,0-1-1 0,-2 2 2 16,-1 0-1-16,-2 0 2 0,-2 0 1 0,1 1 1 0,-2 1 0 0,-2-3 0 15,0 2-1-15,2 1 1 0,-2-1-1 0,-2 2 0 0,1-2-1 0,0 1 1 0,0 0 3 16,-1-1-1-16,0 1 0 0,1 0 0 0,0 0 0 15,0-2 1-15,3 4 1 0,-3-3 0 0,3 0 1 0,0-1 1 0,1 1 2 0,1-1 2 0,3 0 3 16,-1 0 1-16,1 0 2 0,3-1 0 0,-1 0 1 0,3-1 1 0,-2 0 2 16,4 0 0-16,0 0-2 0,0 0 0 0,5-2 1 0,0 0-1 0,0-1-1 15,5 0-1-15,1 0-2 0,3-2 1 0,2 0-3 0,1-1 0 0,3 0-1 16,0 1-2-16,2-1-1 0,3-1 0 0,-1 0 0 0,1 1-1 0,1 1-4 16,0-2 1-16,1 1 0 0,-2 2-1 0,2-3-1 0,-1 2 0 0,-1 0-1 15,0-1 0-15,-1 3 0 0,-3 0-1 0,-1-1-3 0,-3 1-4 0,0-1-4 16,-2 4-1-16,-1-2-1 0,-2 0 1 0,-3 1-4 0,1 0 1 15,-5-1 0-15,0 2-2 0,-1 0-1 0,-3 0-2 0,-1 0-4 0,0 0-3 0,-1 0-3 16,-3 2-3-16,0 0-3 0,-1 0-5 0,-1 0-6 0,0 0-7 0,-2 2-7 16,1-2-9-16,-1 1-11 0,1 0-15 0,0-1-16 0,0 1-37 0,0-1-45 15,3 0-55-15,-1 0-59 0,-1-1-24 0,2 1 129 0</inkml:trace>
  <inkml:trace contextRef="#ctx0" brushRef="#br0" timeOffset="26455.7">9398 5502 0 0,'15'-17'52'0,"-1"0"270"0,-2 0-2 15,3-3-78-15,-1 2-115 0,1 2-53 0,-2-2-23 0,2 1-14 0,0 1-7 0,1-1-6 16,0 4-6-16,0 0-4 0,1 1-2 0,0 0-3 0,-2 3 2 16,4-2 0-16,-2 5 2 0,2-2 3 0,-1 4 2 0,1 0 2 0,3 0 1 0,-2 3 1 15,4 1 4-15,-1 2 3 0,6 1 3 0,2 2 1 0,1 2 1 0,8 1 2 0,2 1 1 16,5 1-1-16,8 2-3 0,5 1 1 0,9 2 1 0,7-1 2 15,10 2 0-15,8 1-2 0,8 1-3 0,12 1-4 0,7 0-6 0,10 2-1 16,6 2 0-16,10-1-2 0,6 3-1 0,9 1-2 0,3 3 2 0,4 1-2 16,4 2-2-16,3 3-1 0,0 3-2 0,2 0-1 0,-4 3-2 0,1 2 2 0,-1 3 1 15,-4 4-1-15,-2 0-1 0,-3 1 0 0,-2 3 0 16,-4-1-1-16,-4 1-2 0,-7 0-2 0,-7-2-3 0,-5 0-2 0,-6-2-1 0,-7-1 1 0,-6 0 2 16,-3-2 2-16,-11 0 4 0,-1-1 0 0,-9 0 0 15,-6-1 0-15,-7-1-3 0,-7 1 2 0,-6-2 1 0,-7 1-1 0,-7-2-1 0,-4-3-2 0,-7 0-1 16,-5-2-3-16,-6-2-3 0,-6 0-3 0,-3-1-3 0,-4-2-3 0,-6 0-4 15,-3-3-2-15,-7 0-4 0,-2-2-3 0,-5 1-3 0,-3-3-2 0,-4-3-3 16,-3 0-1-16,-2-3 0 0,0 0-1 16,-2-3 0-16,-1-1-4 0,1-4-2 0,1-1-5 0,-1-1-4 0,3-3-4 0,0 0-5 0,1-4-5 0,3-1-6 15,0-1-7-15,1-2-7 0,4-2-14 0,-2-2-16 0,4-1-23 0,0-2-27 16,-1-3-49-16,1-2-61 0,1-1-28 0,2-1 219 16</inkml:trace>
  <inkml:trace contextRef="#ctx0" brushRef="#br0" timeOffset="26705.7">14755 6840 0 0,'-5'-3'193'0,"1"0"146"0,3-1-1 0,1 0-64 0,1 1-92 16,4 2-67-16,5-1-55 0,0 2-23 0,6 2-11 0,4 1-7 15,4 0-6-15,4 3-1 0,5 0-1 0,3 3 1 0,2 1 1 0,2 0-1 16,1 2 1-16,4 2-1 0,-2 1 1 0,3 1-3 0,-4 2 0 0,3 1-2 0,-4 0-2 0,0 0-2 16,-4 1 0-16,1 2-6 0,-5 0-8 0,-2-2-10 0,-2 0-11 15,-2 1-17-15,-3 0-16 0,-3-2-34 0,-3 0-44 0,1-1-63 0,-3-2-71 16,0 1-39-16,-1-1-26 0</inkml:trace>
  <inkml:trace contextRef="#ctx0" brushRef="#br0" timeOffset="27152.7">20608 7315 0 0,'-23'24'69'15,"1"-6"249"-15,2-2 0 0,0-3-73 0,0-3-105 0,2-2-61 0,-1-2-42 0,-1-1-18 16,3-5-7-16,-2 0-5 0,3 0-3 0,0-5 0 0,1-3-1 16,1 0 0-16,3-3-1 0,0-2 0 0,2-3-1 0,4-2 0 0,-1-2-2 0,4-3 1 15,0-2 1-15,2-1-1 0,2-5-2 0,0 3-2 0,1-4-5 16,0 0-4-16,1 1-5 0,0 0-9 0,-2 0-9 0,2 3-21 0,0 1-27 15,-2 1-70-15,-2 1-90 0,0 0-43 0,0 3-24 0</inkml:trace>
  <inkml:trace contextRef="#ctx0" brushRef="#br0" timeOffset="27384.7">20185 7281 0 0,'9'-6'245'0,"1"1"-39"0,-3-2-76 15,3 1-51-15,-2-1-37 0,-1 0-18 0,3-1-9 0,-2 0-4 0,2-1-1 16,-2 1-1-16,3-1 0 0,2-1 1 0,-2 0-1 0,2 0 3 16,0 0-1-16,-2-1-1 0,3 0-1 0,1-1 0 0,0 2-1 0,1 0-2 0,-1-2-2 15,1 2-1-15,1 0-1 0,2-2-1 0,0 0-2 0,1 2-5 0,2-1-7 16,-1 1-11-16,0-1-13 0,3 1-23 0,0-1-31 0,1 1-61 0,0 0-75 15</inkml:trace>
  <inkml:trace contextRef="#ctx0" brushRef="#br0" timeOffset="28221.74">23068 8171 0 0,'-10'-12'271'0,"-1"-1"53"0,1-2-18 0,-1 2-78 0,1-1-105 16,0-2-52-16,1 3-27 0,2-2-11 0,1 2-3 0,-2 1-5 0,3-1-7 16,2 3-4-16,0-2-3 0,-1 1-1 0,2 1-2 0,1 1-2 0,1 0-2 15,0 0-1-15,1 2 0 0,1-1-1 0,0 1 1 0,1 0-1 0,0 1-2 16,1 0-1-16,2 2 1 0,0-3-1 0,0 2 1 0,5 0-1 15,-2-3-1-15,5 3 0 0,2-3-1 0,1 0 1 0,2-1 1 0,3-3-2 0,4 0 0 16,0-2 0-16,5-3-1 0,3-1 2 0,2-4 0 0,2-3 1 0,2-2 0 16,4-6 2-16,2-1 0 0,0-6 1 0,2-3-1 0,4-4 2 15,0-1-1-15,2-2 0 0,-1-3 1 0,1-1-1 0,0 1 0 0,1 0 0 0,-1 0-1 0,1 2 0 16,1 1-1-16,-3 2 0 0,0 4 1 0,-2 2-2 0,1 0-1 16,-3 5 0-16,1 1-1 0,-4 5 0 0,1 1 1 0,-3 2-1 0,-1 2 0 0,-1 1 0 15,-2 3 0-15,-1 2 1 0,-3 1-1 0,-1 2 0 16,-3 3-1-16,-4 0 1 0,-2 2 0 0,-2 1 1 0,-3 1 0 0,0 2 2 0,-6 0 0 0,1 1 0 15,-1 1 1-15,-4 1 0 0,-1-1 0 0,0 3 0 0,-2 0 0 0,-1-1 1 16,-2 1-1-16,0-1 2 0,1 3 0 0,-2 0-1 0,-1-1 0 16,-1 0 0-16,1-1-1 0,-1 3 0 0,-1-1 0 0,3 0-1 0,-3-1 0 0,2 2-1 0,-1-1 0 15,-1 0 0-15,3 0-2 16,0 0-1-16,1 1-4 0,0-2-5 0,1 0-6 0,0 0-6 0,2-1-7 0,0 2-9 0,0 0-8 16,-1-1-11-16,3 2-12 0,-3 0-16 0,1 0-21 0,-3 0-27 0,0 3-35 0,1-2-48 15,-3 3-57-15</inkml:trace>
  <inkml:trace contextRef="#ctx0" brushRef="#br0" timeOffset="28429.7">25068 6571 196 0,'-9'4'111'0,"0"0"-56"0,1 0-42 0,0-3-32 0,1 3-28 0,1-1-32 0,1-1-37 16</inkml:trace>
  <inkml:trace contextRef="#ctx0" brushRef="#br0" timeOffset="28687.7">25241 6216 32 0,'-3'-12'315'0,"-1"0"-51"0,3 2-76 0,-1-1-59 16,0-1-53-16,-1 2-23 0,0 1-12 0,2 0-5 0,-2 2-3 16,2 0-2-16,1 1-2 0,-2-1-4 0,0 3-4 0,1 0-6 0,1-1-5 0,-1 2-4 15,0 1-3-15,-2-1-4 0,2 2-3 0,1 0-2 0,0 1 1 0,0 0-2 16,0 0-1-16,1 1-3 0,3 0-3 0,0 0-4 0,-1 3-1 15,4-2-3-15,1 0-2 0,0 2-4 0,2-1-4 0,0-1-1 0,2 1-3 0,3 0-4 16,0-2-5-16,1 2-2 0,-1-2-1 0,1-1 1 0,3-1 3 0,-2-1 2 16,2 1 2-16,-2-3 3 0,2 1 5 0,-2 0 4 0,2-3 1 15,-2 2 2-15,-1-1-1 0,2-1-10 0,-2 0-16 0,-1 0-29 0,0-1-37 0,-3 1-47 16,2-1 106-16</inkml:trace>
  <inkml:trace contextRef="#ctx0" brushRef="#br0" timeOffset="29498.7">27662 5725 0 0,'2'-5'29'0,"-1"-3"439"0,0-1 8 15,-1-2 6-15,0-1 1 0,0-2-25 0,0 1-35 0,0 1-111 0,-1-1-143 16,0 2-64-16,-1 1-26 0,1 0-13 0,1 0-4 0,-1 4-7 0,-1-2-7 16,2 1-7-16,0 2-5 0,0 0-6 0,0 2-3 0,0-2-5 0,-2 2-4 15,1 1-4-15,1-1-4 0,-1 2-3 0,0 1-3 0,1-2-1 0,-2 1-2 16,2 1 0-16,0 0-2 0,-1 1 1 0,1 1 1 0,0-2 0 0,-1 4-2 15,0-2 2-15,-1 2 1 0,2 0 0 0,-1 3-1 0,0-1 0 0,0 2 1 16,-2 0-1-16,3 1-3 0,-2 2 1 0,-1 1 1 0,2 1 0 0,-3 1 0 0,0 2 0 16,0 2 1-16,-1 1 1 0,0 2 1 0,-2 1 4 0,1 1 2 15,0 2 3-15,-3 2 1 0,3-1 4 0,-1 0 2 0,-2 3 1 0,0-1 0 0,1-1 1 16,0 1 1-16,-2-1 1 0,4-2 0 0,-3-1-3 0,3-1-3 16,0-2-3-16,-2 0-3 0,3-5-4 0,0 1-6 0,2-4-12 0,-2 0-12 15,2-1-42-15,0-1-51 0,1-3-69 0,2-1-74 0,0-1-90 16,3-1-96-16,-1-3-49 0,3 0-26 0,0-4-12 0,3 0-6 0,1-3-2 0,2-2 399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5:17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3738 10998 0 0,'-7'0'312'0,"-2"-2"-15"0,0 1-35 0,1 0-66 0,0 1-78 16,-2-1-37-16,3 1-19 0,-2 0-11 0,4 0-6 0,-1 0-3 0,1 0-2 15,1 0 0-15,3-2 1 0,1 2 1 0,1-1 0 0,5 0 1 0,3 1 0 16,6-3 2-16,4 2 0 0,6-1-1 0,8 0 1 0,7-2 3 0,9 1 4 16,10 0-1-16,9 0-1 0,12-1-2 0,9 0-2 0,13 0 2 0,10-1 4 15,12-1 1-15,10 2-1 0,17-1-4 0,11-1-4 0,8 2 4 16,14-3 4-16,11 2 1 0,10-2 1 0,10 1 4 0,14-2 5 0,10 0 9 15,11-1 8-15,8 0-1 0,9-2-6 0,7 1 0 0,9-2 2 16,6 0-1-16,8-1-2 0,3 0-6 0,2 0-9 0,6-3-7 0,5-2-8 0,-1 0-6 0,7-1-3 0,4-3-11 16,-2-2-10-16,-2-1-4 0,-1 0 5 0,-3-1-5 0,-2-3-7 15,-5-1-2-15,-2-2-3 0,-12 1-3 0,-8-1-4 0,-12 1-7 0,-7-1-5 0,-12 0-12 16,-13-1-12-16,-11-1-6 0,-11-2-4 0,-16-1-3 0,-18 1-6 0,-16-2-1 16,-20 0-2-16,-15-2 3 0,-16 0 2 0,-16-1 1 0,-16 0 2 15,-15-1 2-15,-11 0 6 0,-15-1 1 0,-10-2 4 0,-11-1 2 0,-13-4 2 0,-12-2-3 16,-12-2-2-16,-16-3-2 0,-13-4-2 0,-16-2 1 0,-19-4 1 0,-18-1-1 15,-19-3-4-15,-20 1 2 0,-21-2 3 0,-20 0 3 0,-22 2 5 16,-23 0 1-16,-19 0 1 0,-18 5 4 0,-20 3 5 0,-14 6 6 0,-20 6 4 0,-15 4-1 0,-15 8-4 16,-17 5 4-16,-12 8 5 0,-16 7 1 0,-7 7 0 0,-12 9 3 0,-11 10 5 15,-12 7 7-15,-12 12 5 0,0 7 1 0,-6 8-5 0,-6 9 2 0,3 8 6 16,0 10-2-16,0 5-3 0,6 10 3 0,5 8 8 0,10 6 8 0,8 7 8 16,13 5 1-16,11 7-3 0,18 5-6 0,16 1-8 15,69-16-1-15,40-7 4 0,26-4 1 0,19-4 3 0,14 0 7 0,13-2 7 0,11 0-4 0,13-1-9 16,8 2-7-16,10-1-4 0,13-3-1 0,13-2 0 0,12 0 5 0,14-3 9 15,13-5 5-15,18-2 2 0,12 1 2 0,19-2 2 16,21-4 1-16,24-3 2 0,26-9-3 0,25-3-5 0,28-9 2 0,25-4 4 0,24-9-1 0,26-7-2 16,24-6-2-16,21-7-1 0,23-8-5 0,18-4-5 0,19-5-7 0,10-6-8 15,12-3-10-15,5-6-12 0,7-3-10 0,5-2-9 0,-3-1-17 0,-1-2-20 16,-4-1-21-16,-6 0-19 0,-9-1-34 0,-13 1-44 0,-6-2-57 0,-15 1-66 16,-10-1-43-16,-16 1-37 0,-12 0-13 0,-13-1 183 0</inkml:trace>
  <inkml:trace contextRef="#ctx0" brushRef="#br0" timeOffset="3623.12">6689 9439 56 0,'1'-1'336'0,"1"0"-40"16,-1-1-58-16,-1 2-44 0,0-1-40 0,0 0-26 0,0 1-22 0,0 0-12 0,0-2-10 15,-1 2-4-15,-1-1-1 0,1-2-5 0,0 2-5 0,-3-1-6 0,3 0-6 16,-3 0-5-16,2 1-8 0,-2-1-6 0,-2-1-5 0,2 2-5 16,-1-2-3-16,0 2-3 0,-2-1-6 0,1 0-3 0,-2 2-5 0,1 0-1 0,-1-1 3 15,-2-1 0-15,3 2-1 0,-3 0 4 0,1 0 2 0,-2 0 5 0,-1 0 4 16,0 2 4-16,0-1 4 0,-2-1 5 0,2 0 4 0,-3 3 3 0,0-1 1 15,0 0 1-15,-1 0 0 0,0 1 2 0,2-1-1 0,-2 1-1 0,0 0-1 16,0-1-5-16,-2 2-5 0,2-1-3 0,0 1-6 0,0 0-3 16,2 0-2-16,-2 0 0 0,0 1 0 0,0 1-1 0,-2 0-3 0,1 0 0 15,1 2-1-15,-3 1-1 0,1-1 3 0,-1 3 1 0,-1 1 3 0,0 1 3 0,-1 1 2 16,0 1-1-16,-1 0-1 0,-2 4-1 0,2 0-2 0,-3 1-1 0,3 1-1 16,-1 0-1-16,-1 2 0 0,1 0 1 0,1 1-2 0,-1 0 0 15,2 3-3-15,0-2-2 0,0 0-2 0,2 0-1 0,1 0-2 0,-1 1 2 0,3-3-1 16,2 0-1-16,-1 0 1 0,3-2 1 0,1 0 0 0,0-1-1 0,1 0-4 15,2-1-1-15,1 0-1 0,-1-1 1 0,3 0-1 0,3-1 2 0,-2 0-1 16,2 0 0-16,0 0-1 0,2 0 0 0,2 0 0 0,0-1-1 0,0 3-4 0,1-2 3 16,1 0 4-16,0-1 2 0,2 1 1 0,-1-2 2 0,1 1 2 15,1 1 1-15,1 0 0 0,-1-1 0 0,3 1 2 0,1 0 3 16,1 0 1-16,0 0 3 0,0 0 2 0,2-1 0 0,1 1-1 0,1 0-1 0,0 0-1 0,3-1 1 16,-1 0 0-16,1-2 1 0,1 1-1 0,1-2-1 0,-1 0-3 0,2 0 0 15,1-4 1-15,-1 0 2 0,-1 0 2 0,4-3 1 0,-3 0 3 0,2-1 5 0,0-3 5 16,0-1 3-16,1-2 4 0,1-1 3 0,0-4 2 0,4-2 3 15,-2-2 1-15,0-2 1 0,1-3 0 0,0-2-2 0,1-1-3 16,0-4-2-16,1-2-3 0,0-2-5 0,-1-1-5 0,0-1-7 0,-2-4-6 0,0-1-5 0,-1-1-2 16,-2-2 0-16,-3-1-3 0,1-3-2 0,-1-2-2 0,-2-1-3 15,-3-2-1-15,1-2-2 0,-5-1-1 0,1-1 0 0,-2 1 0 0,-2-3 0 16,-1 3-1-16,-3 1-2 0,0 4 0 0,-2 2-1 0,-3 2 0 0,-1 5-2 0,-1 3 0 16,-5 3 2-16,1 4 0 0,-4 2-1 0,-3 4 1 0,-3 5-2 0,-4 0 0 15,-2 6-1-15,-3 1 1 0,-4 4 0 0,-3 3 0 16,-1 2-2-16,-3 4-1 0,-1 1-1 0,-1 4-1 0,-3 1 0 0,3 2-1 0,-2 0-3 0,2 2-4 15,-2 2-5-15,2-1-5 0,1 2-6 0,1-1-9 0,2 1-10 0,-1-1-13 16,4 0-11-16,2-2-10 0,-1 2-12 0,2-1-11 0,3 0-15 0,3-2-19 16,-1 0-8-16,2 0-6 0,3-1-10 0,2 0-10 0,1-1-8 0,3-1-5 15,2 1-3-15,1-3 0 0,1 3-2 0,2-3-1 0,2 4-9 0,0-4-12 16,3 1-37-16,0-1-46 0,3-1-37 0,0 1-32 0,1-2-10 0,1-1 163 16</inkml:trace>
  <inkml:trace contextRef="#ctx0" brushRef="#br0" timeOffset="4679.12">9906 9225 303 0,'-5'-1'381'0,"-1"-1"-33"0,1 1-48 0,-3-3-56 0,0 2-59 0,-1-1-30 0,-2 1-19 0,-1-1-10 16,-1 3-7-16,-1-3-5 0,-2 2-2 0,-1 0-4 0,-2 1-6 0,-2 1-1 15,-4 0 0-15,-2 2-5 0,-3 1-8 0,-1 1-8 0,-2 2-8 0,-3 2-6 0,-3 0-4 16,-3 4-4-16,1 0-7 0,-3 4-4 0,1 3-8 15,-2 1-5-15,-2 3-4 0,1 4-6 0,0 0-4 0,4 2-6 0,0 4-6 16,1 2-1-16,2 0 0 0,4 3-5 0,3 1-1 0,2 1 1 0,3 0 2 0,5 0 4 16,0 1 1-16,5 0 0 0,1-1 1 0,5-1 0 15,0 0 1-15,2 0 6 0,3 0 5 0,2 0 6 0,3-1 3 0,2-1 4 0,1-1 4 0,3-1 5 0,4 0 8 16,1-1 7-16,2-2 9 0,5-3 6 0,0 1 6 0,4-5 7 0,4 0 7 16,1-2 1-16,5-5-1 0,0 0-1 0,5-5-3 0,6-2-2 0,3-2-3 15,2-4-5-15,4-5-9 0,6-2-9 0,2-5-13 0,-1-4-10 0,4-3-8 16,2-3-7-16,-4-2-8 0,1-5-7 0,-1 0-2 0,-3-5-5 0,-5 1-1 15,-2-4-3-15,-5-1-1 0,-6-1-1 0,-4-3 0 0,-5 1 1 0,-6-4 1 16,-5-1 0-16,-4-3 0 0,-5-3 1 0,-5-2 0 0,-5-3 2 0,-5-1-1 0,-6 0-1 16,-1 0 0-16,-3 1-1 0,-5 1 1 0,-1 3-1 0,-3 1-1 15,0 7-1-15,-1 2 2 0,0 6-2 0,-1 3 0 0,1 5-12 0,1 3-13 16,-2 3-16-16,1 4-17 0,-2 2-16 0,2 5-18 0,0 3-14 0,-1 2-13 16,1 2-16-16,2 4-17 0,-3 4-17 0,2 1-16 0,0 2-16 0,2 2-13 0,1 2-3 15,1 2 3-15,0-1 2 0,3 4 6 0,1-2 7 0,2 0 8 0,1 2 4 16,2-2 0-16,4 1 1 0,-2 0 2 0,4-1-22 0,1 0-31 15,3-1-45-15,0-2-52 0,2 0-20 0,0 0 30 0</inkml:trace>
  <inkml:trace contextRef="#ctx0" brushRef="#br0" timeOffset="5664.12">9663 8993 342 0,'-5'14'638'0,"0"-3"4"0,-2-3-1 0,0-3 1 0,0-5 0 15,-2-1-17-15,-1-4-21 0,0-2-147 0,0-4-204 0,-1-2-107 0,1-2-63 16,-2-5-36-16,-1-4-23 0,3-2-14 0,-1-7-10 0,0-3 0 0,2-6 0 16,4-6 2-16,0-4 1 0,5-8-1 0,5-6-1 0,4-2-2 0,6-5 0 15,3 0-1-15,6-2 0 0,3 2 0 0,3 2-1 0,5 3 0 0,1 3 1 0,0 5-11 16,0 5-15-16,-1 5-21 0,-2 6-27 0,0 4-23 16,-5 6-22-16,0 4-20 0,-5 4-18 0,1 3-15 0,-4 5-13 0,-2 2-16 0,-4 3-18 0,1 2-21 15,-3 3-21-15,1 1-16 0,-3 0-13 0,-1 2-8 0,0 3-5 0,1 0-53 16,-4 1-71-16,3-2-27 0,-4 1-10 0,1 0 1 0,2 0 6 0</inkml:trace>
  <inkml:trace contextRef="#ctx0" brushRef="#br0" timeOffset="5987.12">9884 7309 0 0,'-19'1'360'16,"3"-1"88"-16,0-1 0 0,1-3 3 0,0 1 3 0,4 2-95 15,-2-1-138-15,2 0-65 0,3 0-29 0,-1 2-19 0,1-1-12 0,2 0-7 0,0 0-7 16,2 1-3-16,2-2-4 0,1 1-2 0,1 1-3 0,2-2-3 16,2 1-1-16,2-1-6 0,1-2-11 0,5 1-10 0,0 0-8 0,4-1-7 0,3-1-8 15,1 0-4-15,3 1-6 0,0-1-4 0,2 1-1 0,0 1-2 0,2 1-1 16,0-1-4-16,-1 3-4 0,-1 1-1 0,0 1-2 0,-3 1 2 0,1 3-1 15,-2 2-1-15,-3 0-3 0,2 0-2 0,-5 4-3 0,-1 0-8 0,-2 1-9 16,-2 1-5-16,1 0-2 0,-5 2 2 0,2-1 0 0,-4 1-2 0,-2-1-3 16,1 1-5-16,-2 1-8 0,0-3-10 0,-1 2-15 0,-1-3-18 15,0 0-21-15,-1-1-11 0,1 0-9 0,1 1-12 0,-1-4-12 0,0 1-19 0,1 0-22 16,0-3-48-16,0 0-61 0,0-2-45 0,1 0-40 0,0-2-11 0,-1-1 79 16</inkml:trace>
  <inkml:trace contextRef="#ctx0" brushRef="#br0" timeOffset="8788.12">10562 6979 0 0,'9'-4'62'0,"-2"-2"317"0,-2 0 0 15,2 1-7-15,0 0-12 0,-1 2-94 0,0-1-131 0,0 3-59 0,1 1-28 16,0 0-17-16,-2 1-11 0,4 3-6 0,-2-1 0 0,-1 1 4 0,3 1 6 16,-4 1 4-16,1-1 4 0,2 1 4 0,-3 2 3 0,0-1 2 0,1 2 0 15,-2-1 1-15,-1 1 0 0,1 1-2 0,0 1-3 0,-2-1-3 0,-1 2-2 16,1 1-5-16,-2-1-6 0,0 1-3 0,0 0-4 0,-2 0-12 16,1 2-13-16,1-1-16 0,-1-1-18 0,0 2-20 0,-2-2-19 0,3 0-21 0,0 0-21 15,3 0-40-15,-1 1-52 0,-1-3-65 0,3 1-73 0,0-1-40 0,1-1-24 16</inkml:trace>
  <inkml:trace contextRef="#ctx0" brushRef="#br0" timeOffset="9094.12">12774 6612 0 0,'5'-5'362'0,"1"-2"85"16,-2 0 0-16,0-2-3 0,-2 1-4 0,2 1-102 0,-2 1-147 0,1 2-70 15,-2 0-36-15,-1 3-25 0,0 1-17 0,-1 1-16 0,0 2-15 0,-3 2-5 0,0 1-4 16,-1 3 2-16,0 1 3 0,-5 1 4 0,1 2 1 0,-3 1 0 15,-1 3-1-15,-4 3-3 0,0 0-6 0,-3 2-13 0,-4 0-18 0,0 3-25 0,-4 3-25 16,1-1-24-16,-3 1-22 0,-1 2-28 0,2 0-31 0,0 1-76 0,-1 0-97 16,0-1-52-16,2 0-32 0,3-1-11 0,0-1-1 0</inkml:trace>
  <inkml:trace contextRef="#ctx0" brushRef="#br0" timeOffset="74685.17">20985 6796 160 0,'-47'6'241'0,"2"1"-59"0,-2-3-71 0,0 2-45 0,2 0-34 16,-1-1-19-16,3 1-13 0,-1 0-6 0,2-3-2 0,1 3-4 0,3-2 0 15,0 1-3-15,5-1-3 0,-1-1-10 0,3 0-10 0,3 0-21 0,0 0-24 16,5-1-42-16,-1-1-51 0,4-1-41 0,0 0 209 0</inkml:trace>
  <inkml:trace contextRef="#ctx0" brushRef="#br0" timeOffset="75460.16">18810 7000 0 0,'-33'7'138'0,"-1"-1"208"0,2 1 7 16,2-3-68-16,2 0-100 0,2-2-61 0,2 1-41 0,3-2-19 0,1-1-7 15,4 2-4-15,1-2 0 0,2 0-2 0,2 0-3 0,4-2 1 0,0 2 4 16,3-1 6-16,1-2 4 0,4 1 2 0,3-3 4 0,6 0 1 16,1-4 6-16,8 1 3 0,4-5 7 0,6 0 2 0,8-4 3 0,8-4 0 0,7 0 0 15,9-2-5-15,7-5-4 0,9-1-7 0,9-2-5 0,7-2-5 0,7-3-7 16,8 0-7-16,8-1-8 0,6-1-10 0,7-3-8 16,6 1-7-16,2 0-5 0,0 0-2 0,5-1-2 0,-1 0 2 0,2 2 0 0,-3-2 0 15,2 3-2-15,-2 0-2 0,-7 2-2 0,-2 1-1 0,-5-1-2 0,-4 3-1 0,-8 0-2 16,-6 3-2-16,-6 1 0 0,-6 1-4 0,-8 2-3 0,-8 4-8 0,-10 0-11 15,-8 3-5-15,-6 3 1 0,-7 3-1 0,-8 0 0 0,-7 4-1 0,-5 1-3 16,-3 3-2-16,-7 0-3 0,-4 2-3 0,-8 3-2 0,-3 2 0 16,-8 3-1-16,-7 2 5 0,-8 4 4 0,-7 2 3 0,-12 4 0 0,-11 2-1 0,-8 4-1 15,-10 3 0-15,-9 3 2 0,-8 3 4 0,-10 1 3 0,-7 2 5 0,-8 0 3 0,-7 3 5 16,-2-2 7-16,-5 0 3 0,0 0 4 0,-2-2 2 0,-2 0 2 16,2-1 6-16,0-2 7 0,4-2 5 0,4-3 3 0,5-1 5 0,7-1 8 15,5-2 12-15,8-4 9 0,5-1 8 0,12-2 6 0,8-3 3 0,9-2 0 16,8-2 1-16,7-1-1 0,7-2-2 0,9-2-4 0,7-2-3 0,9-2-3 15,8-3-6-15,12-3-8 0,12-2-8 0,15-4-10 0,15-4-9 16,16-4-9-16,16-4-5 0,18-5-3 0,15-3-2 0,13-2-2 0,11-3 1 0,14-2 2 0,6 1-1 16,12-2 0-16,2 1-2 0,3 0 1 0,2 5-4 0,1 0-5 0,-1 4-2 0,-5 1-2 15,-4 5-6-15,-6-1-6 0,-6 6-9 0,-7 1-9 0,-5 3-15 0,-10 3-15 16,-7 2-18-16,-13 3-19 0,-7 3-18 0,-8 1-17 0,-12 2-9 0,-6 3-9 16,-9 1-8-16,-10 4-6 0,-14-1-1 0,-7 4 4 0,-8 3 4 15,-11 1 6-15,-9 1 10 0,-12 5 12 0,-9-1 17 0,-14 6 19 0,-11 1 21 0,-15 1 22 16,-9 3 17-16,-13 1 15 0,-14 0 14 0,-8 2 16 0,-10 1 9 0,-9-1 8 15,-9 1 10-15,-2-1 11 0,-6-1 10 0,1-1 8 0,-4-2 6 0,-1-2 4 16,4-2 2-16,0-1 2 0,3-3 2 0,3-2 2 0,4-2 1 0,2-3 3 16,6 0 2-16,6-3 1 0,4-1 4 0,7-3 4 0,8-1 1 0,4-1 1 15,9-2 0-15,5-2-1 0,10-2-5 0,6-2-4 0,8-1-6 0,9-1-5 16,7-4-6-16,8-3-5 0,9-1-4 0,13-5-5 0,14-3-6 0,14-4-8 16,16-5-7-16,18-4-4 0,17-3-5 0,18-4-3 0,19-2-4 15,13-2-1-15,12-1 0 0,13 0 1 0,10 0-2 0,10 2-2 0,2 0-5 0,6 3-7 16,-1 4-8-16,-2 3-9 0,-3 4-9 0,2 1-8 0,-7 5-11 0,-3 3-13 15,-8 2-12-15,-5 5-14 0,-7 3-16 0,-14 4-16 0,-5 1-14 0,-12 6-15 16,-13 2-13-16,-7 5-14 0,-14 1-36 0,-11 5-46 0,-11 2-51 0,-13 2-52 16,-9 3-19-16,-12 2 120 0</inkml:trace>
  <inkml:trace contextRef="#ctx0" brushRef="#br0" timeOffset="75667.22">23287 6365 0 0,'-90'13'118'0,"7"-3"275"0,9-1 6 0,5-4-34 0,11-1-53 0,6-3-82 16,11-2-95-16,7-2-44 0,9-1-19 0,9-4-7 0,6 0-4 0,12-2-6 15,11-3-11-15,12-4-11 0,12-1-15 0,14-5-8 0,16 0-5 0,13-5-3 16,13-1 1-16,13-2 1 0,11-1 2 0,11-2-2 0,10 0 0 16,11 0-4-16,4-1-2 0,6 2-8 0,4 0-9 0,1 1-13 0,2 4-10 15,1 0-13-15,-1 3-9 0,-2 1-8 0,-4 3-8 0,-5 3-7 0,-3 2-8 0,-3 2-5 16,-4 1-3-16,-3 2-1 0,-7 2-1 0,-6 0 5 16,-2 2 7-16,-6 1 10 0,-6-1 14 0,-2 1 11 0,-7 0 9 0,-7 0 8 0,-3-1 6 0,-7 1 7 0,-3-1 6 15,-5-1 4-15,-7 2 5 0,-5-2 2 0,-4 0 0 0,-5-1 0 16,-4 1-2-16,-4 0-5 0,-5-1-6 0,-3 2-12 0,-6 0-14 15,-3 0-24-15,-4 0-31 0,-4 2-55 0,-4 0-69 0</inkml:trace>
  <inkml:trace contextRef="#ctx0" brushRef="#br0" timeOffset="75778.17">27774 5721 29 0,'24'-1'76'16,"-3"-2"-108"-16,1 2-41 0</inkml:trace>
  <inkml:trace contextRef="#ctx0" brushRef="#br0" timeOffset="76091.17">28408 5595 0 0,'38'-5'244'15,"-3"0"38"-15,-3 1-35 0,-2-2-75 0,-1 3-89 0,-6-1-40 0,0 1-17 16,-3-1-4-16,-3 1 2 0,-2 1 6 0,-3 1 7 0,1-1 1 0,-5 2 1 15,1-1 0-15,-4-1 0 0,-1 1 1 0,-2 0 0 0,-2 1 1 0,-1-1-1 16,-3-1-3-16,0 1-4 0,-3 1-7 0,1-1-5 0,-3-1-5 0,2 1-2 16,-1 0-3-16,-2 1-1 0,3 0-2 0,-2-2 1 0,4 1-1 0,0 1 0 15,4-1-1-15,1-1 0 0,2 1 1 0,5 0 0 0,3 0-1 0,3-2-2 0,7 2-3 0,8-1-2 16,5 0-2-16,7-1-1 0,8-2 1 16,9 1 1-16,9 0 0 0,9-4 0 0,8 1-2 0,9-2 0 0,8 0-4 0,10-1-3 0,5-1-2 15,9-2 0-15,3 0-1 0,4 1-1 0,0 0 0 16,5 2 0-16,-1-1-2 0,0 1-4 0,-3 3-2 0,-4 2-1 0,-3 1-1 0,-3 4 2 0,-9 0 0 15,-2 0 2-15,-8 4 0 0,-9 0 1 0,-6 3-2 0,-8 0-1 0,-9 3-1 16,-7 0-3-16,-9 2 2 0,-9-2-1 0,-8 2 0 0,-5 1-3 0,-10 2-5 16,-4-2-8-16,-7 3-11 0,-8 1-14 0,-8 0-38 0,-6 0-50 0,-6 0-55 15,-10 0-57-15,-4-1-27 0,-6-2 254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9:29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3286 7494 0 0,'-5'-3'83'16,"0"0"276"-16,0 1 4 0,0-2-55 0,1 0-81 0,1 0-60 0,-2 1-52 0,1-1-25 15,1 0-13-15,1 1-9 0,-2 0-6 0,3-2-4 0,-3 1-4 0,3 0 1 0,0-2 1 16,0 1-1-16,-1 1 0 0,2-1 0 0,0-1-2 0,0 1 0 0,2-1-2 15,-1 0-3-15,0 3-4 0,2-2-1 0,-1-1-4 0,2 2-3 16,-1 0-2-16,1 1-4 0,1 0-1 0,3 0-1 0,-1 1-1 0,3 2 0 16,0-2 0-16,2 2 1 0,3 2 1 0,3-1 6 0,0 3 3 0,3-1 5 0,3 2 2 15,5-1 4-15,2 1 4 0,1 3 4 0,8-2 3 16,3 2 2-16,4-1 0 0,7 2 1 0,4-1 0 0,7 0-2 0,6 0-3 16,8-2-6-16,3 1-6 0,6-1-4 0,7 0-2 0,8-1-3 0,7 0-1 0,8 0-1 15,6 0-1-15,9-2-3 0,8 2-3 0,9 1-2 0,7-2-1 0,9 0 4 0,9 2 5 16,10-2 2-16,10 1 0 0,4-1 6 0,8-1 8 0,13-2 4 15,6-1 0-15,10-1-1 0,8-6-1 0,9-1 1 0,8-3 6 0,5-4 2 0,9-1 0 16,5-3-1-16,7-2-3 0,3-4-4 0,6 0 0 0,3 0-5 16,-1-1-5-16,-2-1-6 0,-1-2-5 0,-1 2-5 0,-4-1-4 0,-2-1-7 15,-8 2-6-15,-8 0-6 0,-4 0-5 0,-11-2-6 0,-7 3-10 0,-12-1-4 0,-8 0-1 16,-10 0-6-16,-10-1-9 0,-11-2-3 0,-12-1-4 0,-12-1-2 0,-14-2-2 16,-12-3-2-16,-13-1-3 0,-12-4-1 0,-12-4 1 0,-12-4 1 0,-13-3 3 0,-13-5 0 15,-12-5-2-15,-12-4-2 0,-10-6 0 0,-13-5-1 0,-10-6 0 16,-12-9 1-16,-11-4 0 0,-16-7 5 0,-14-5 4 0,-14-1 6 0,-17-4 4 0,-12 0 1 15,-16 1 2-15,-16 4 2 0,-14 3 3 0,-14 6 6 0,-13 7 8 16,-13 7 5-16,-17 5 3 0,-12 8 5 0,-11 9 4 0,-16 6-2 16,-15 6-4-16,-14 6-2 0,-14 4 1 0,-10 6 1 0,-12 6-4 0,-14 6 3 0,-5 6 5 0,-8 6-5 15,-13 6-7-15,-8 4 0 0,-9 6 5 0,-4 11-3 0,-9 3-6 0,-4 8 5 0,-1 11 9 16,-3 8-2-16,-3 6-7 0,-4 11 2 0,3 9 6 16,3 8-3-16,4 8-6 0,7 6 3 0,4 8 9 0,3 7-1 0,8 3-3 0,7 7 1 0,8 7 2 15,10 2-2-15,6 7-7 0,12 0 0 0,16 2 2 0,10-2-1 0,14 3-3 16,49-19 4-16,28-11 7 0,19-7-2 0,13-4-4 0,9-6 0 0,10 1 0 15,8-2 0-15,2 2-2 0,6 0 1 0,6-1 2 0,8-1 1 0,4 0 4 16,8-1 1-16,7 0 3 0,8-2-3 0,9-3-2 0,8-3-2 16,12-1 1-16,10-5-3 0,9-3-5 0,11 0-3 0,13 0 0 15,13-4-5-15,15-4-5 0,14-4-6 0,14-5-7 0,14-6-6 0,15-4-5 0,11-9-3 16,13-3-2-16,10-7-1 0,12-6 2 0,12-3 1 0,12-7 2 0,10-5-2 0,10-5-3 16,17-6-2-16,8-2 1 0,9-7-5 0,5-4-5 0,10-4-7 0,2-5-7 15,8-2-13-15,2-5-15 0,-2-1-18 0,-2-2-23 0,-1 1-35 16,-3-4-43-16,-3 0-58 0,-5 0-63 0,-6 0-35 0,-10 0-22 0,-9 0-5 0,-7 1 308 15</inkml:trace>
  <inkml:trace contextRef="#ctx0" brushRef="#br0" timeOffset="19097.29">3636 7281 8 0,'-2'3'369'15,"-1"-1"-3"-15,2-1-1 0,-1 1-64 0,-1 1-91 0,3-2-70 0,-1 1-61 16,1 2-33-16,1-1-19 0,-1 1-9 0,4 1-1 0,0 0 3 0,2 1 7 15,0-1 6-15,4 0 6 0,1 2 6 0,4-2 6 0,4 0 6 0,3 0 6 16,5 0 7-16,6-2 5 0,5 0 5 0,7 0 3 0,7-3-1 0,5-3-3 16,10 0-6-16,5-2-6 0,5-3-5 0,10-1-3 0,1-2-1 0,8-2-1 15,3-2-5-15,6-2-8 0,0-2-4 0,2 0-5 0,1 0-6 0,0 0-6 16,0-1-3-16,-7 1-1 0,-3 1-3 0,-6 1 0 0,-8 2-2 0,-3 3-2 16,-9 0-3-16,-6 2-5 0,-9 3-1 0,-6 1 0 0,-5 0-1 0,-8 3 1 15,-4 0-1-15,-5 1 2 0,-3 1-1 0,-4 1 1 0,-3 0-1 0,-3 1 0 16,-3 0 0-16,-3 0-2 0,-1 2 1 0,-3 0 1 0,-2-1 0 0,0 2 1 15,-3 0-1-15,-2-1 0 0,-3 0 0 0,0 0-1 0,-1 0 1 0,0 0 0 0,-2-1 3 16,2 0 3-16,-1 0 1 0,-2 0-1 16,2-2-1-16,1 1 1 0,-1-1-1 0,2 0-1 0,0-1 0 0,2 1-1 0,-3-2 0 0,4 0-1 0,-2 0-5 15,2 0-4-15,0 2-9 0,0-4-11 0,-1 1-11 0,2 1-13 16,0-2-15-16,0 1-15 0,2-1-14 0,-1 0-16 0,0 0-15 0,0 0-15 16,2-1-13-16,-1 0-13 0,3 1-7 0,-1-1-6 0,0-1-5 0,1 4-5 0,1-2-16 15,0 0-20-15,-1 0-51 0,2 0-66 0,0-1-21 0,-1 0-6 16</inkml:trace>
  <inkml:trace contextRef="#ctx0" brushRef="#br0" timeOffset="20589.29">7178 7012 174 0,'-1'1'284'0,"-1"2"-48"0,2-1-64 0,-1-2-51 0,-1 2-43 0,1-2-26 16,0 1-20-16,1-1-10 0,-1 3-4 0,-1-2-4 0,1 0-2 16,1 1 1-16,-1 0 2 0,0 0 2 0,-1 0 0 0,1-2 1 0,1 3 0 0,0 0 2 15,0 0 3-15,1 1 5 0,1-1 5 0,0 2 7 0,1 0 8 0,0 0 8 16,3 2 9-16,1 0 5 0,-1 1 5 0,5 0 6 0,2 1 7 0,0-1 9 0,5 0 8 15,3 1 4-15,1-3 2 0,3 2 3 0,6-2 0 0,4 0-2 16,2-2-5-16,7-2-4 0,4 0-2 0,7-2-6 0,4-1-7 0,6-1-8 0,2-3-10 16,9-1-6-16,1-1-8 0,2-2-8 0,4 0-6 0,3-3-7 0,1 0-7 15,1-1-6-15,4 0-3 0,5-4-4 16,-3 0-4-16,1 0-1 0,-2-1 1 0,-1 0-1 0,-1-1-1 0,-2-3-1 0,-2 2-1 0,-6-3 0 0,-3 0 2 16,-5 0-1-16,-1 0-1 0,-7-1 0 0,-4 0 0 15,-6-1 0-15,-5 0-2 0,-4-1-2 0,-6-1-1 0,-5-1 0 0,-7 1 1 0,-3-3-3 0,-5 0-3 16,-5-4-3-16,-4-1-4 0,-6-3-3 0,-5-1-3 0,-4-3 0 0,-4-2-3 15,-6-1-2-15,0-1-1 0,-7 1-2 0,-1 0-2 0,-4 1-1 0,-4 0 0 16,-5 2 3-16,-1 3 0 0,-5 1 3 0,-6 0 5 0,-3 5 2 0,-4 3 4 16,-7 1 1-16,-5 4 0 0,-9 3 2 0,-5 5 0 0,-8 1 2 0,-7 7 3 15,-8 2 1-15,-5 6-3 0,-8 2 2 0,-4 6 0 0,-2 2-1 0,-3 6 1 16,-2 2-1-16,2 3-1 0,-1 3 1 0,1 3-1 0,3 2 2 0,3 2 1 16,2 0 0-16,4 4-1 0,6-2 1 0,9-1-1 0,5 2 0 0,6-2 0 15,6 1 1-15,8-2-1 0,7 2 0 0,5-1 1 0,5 0 1 0,8 0 0 16,2 0 0-16,6 1-1 0,4 0 0 0,5-1-2 0,5 0 0 0,5 3 0 0,1-1-1 15,5 1 1-15,4 2-1 0,2 2 3 0,4 1-1 0,5 2 0 0,4 1-1 0,4 1-2 16,3 0-7-16,1 1-7 0,6-2-6 0,3 2-3 0,2-1-4 16,3-1-2-16,4-2-7 0,0-2-6 0,5-2-5 0,1-3-5 0,1 0-6 15,4-4-7-15,-1-3-8 0,2-3-6 0,0-2-4 0,4-2-4 0,0-3-5 16,-1-2-5-16,-2-3-7 0,2-2-8 0,0-1-7 0,-2-1-8 16,1-2-29-16,-2-2-39 0,-1-2-54 0,-3 0-64 0,0-2-30 0,-5 0-16 15</inkml:trace>
  <inkml:trace contextRef="#ctx0" brushRef="#br0" timeOffset="25243.38">11369 5676 0 0,'0'0'161'0,"-1"0"185"15,-1 0 1-15,0 0-60 0,1 0-86 16,-1 0-63-16,-1 0-53 0,2 0-25 0,-2 0-10 0,2 2-5 0,-3-1-2 0,1-1 1 0,-1 1 6 0,0 0 4 15,0 1 0-15,-2-1 3 0,1 2 0 0,0 1 2 0,-2-2-1 16,2 1-4-16,-1 1-2 0,-3 0-7 0,3 0-5 0,-2 1-6 0,1 0-4 16,1 1-5-16,-2-1-8 0,2 1-1 0,1-2 0 0,-1 3-2 0,1-3-1 0,0 0 1 15,1 1 3-15,-2 0 0 0,2-1 1 0,2 1 0 0,-2-1 0 0,3-1 2 16,-2 1-1-16,2 0 2 0,-1 1 2 0,0-2 2 0,1 1 0 0,1 1 2 16,0-1 0-16,0 0 0 0,1 1 1 0,1 0 2 0,0 2 3 0,0-2 4 15,1 0 4-15,1 2 2 0,0-3 5 0,-1 2 0 0,2 0 2 0,0-1 0 16,0 0 3-16,1-1 2 0,1 0 4 0,-1 0 0 0,1 0 0 15,1-2-1-15,-2 0-2 0,4-2-1 0,-3 1-4 0,3-1-2 0,1-1-2 0,-1 1-3 0,3-2 0 16,-2 0-2-16,3-2-3 0,-1-1-6 0,3-2-5 0,2-1-4 16,-1 0-2-16,3-1-3 0,0-4-1 0,1-1-2 0,4-1-2 0,2-3-2 0,3-2-4 15,0-1-3-15,2-1-2 0,4-2-2 0,3-1-3 0,3-1 2 0,3-3 2 16,2 0 0-16,0 1 0 0,4-1 1 0,1 0-1 0,0 0 1 16,3 1-2-16,-2 2 0 0,2 0 2 0,-2 2-1 0,-2 3-2 0,-1 2 1 0,-4 2 0 15,-4 1-1-15,-3 3 0 0,-3 2-2 0,-3 2-1 0,-1 0 0 0,-3 4 0 16,-3-2 0-16,-4 3 1 0,0 0 0 0,-2 2 0 0,-2-2 2 15,-2 2 2-15,-1 1 0 0,0 1-1 0,-4 0 0 0,2 0-2 0,-2 1 1 16,-2 1 1-16,-1-2 1 0,1 1-2 0,-2 0 0 0,0 2 2 0,-2-2-1 0,1 2 0 16,-3-2-1-16,1 1-1 0,0-1 0 0,-1 3 1 0,-1-2-1 0,0 1-2 15,0 0-2-15,-2 2-4 0,0-1-8 0,-2 0-7 0,0 0-11 0,1 1-12 16,-3 0-14-16,1 2-17 0,1-1-16 0,-2 1-17 0,-2 1-18 16,2-2-19-16,-1 2-15 0,0 0-13 0,-1 0-9 0,1 1-10 0,0-1-7 0,-1 1-3 0,1-1-6 15,0 0-4-15,-1 1-11 0,2-1-12 0,-1 1-31 0,1-1-38 16,1 0-25-16,-2-2-22 0</inkml:trace>
  <inkml:trace contextRef="#ctx0" brushRef="#br0" timeOffset="25595.29">12054 5263 55 0,'1'-7'395'0,"3"0"2"0,-3-1 2 0,0-3-52 0,2 2-77 16,-1 0-80-16,2 0-81 0,1 1-40 0,-2-1-18 15,2 2-11-15,2 0-7 0,0 0-5 0,2 2-3 0,1-1 0 0,0 1-1 0,1 1 0 0,1 1-3 16,0 1-2-16,1-1 2 0,2 2 0 0,1 1 0 0,0 0 1 0,-1 1 1 16,4 2-2-16,-2-1-4 0,2 0-3 0,2 2-2 0,-1 1-3 0,0-1-1 15,0 0-1-15,-1 1-1 0,1 1 1 0,-1 0 1 0,1-1 0 0,-3 0-1 16,2 2-2-16,-3-2-3 0,0 0 0 0,0 1 0 0,-1-2-1 15,-1 2 1-15,-2-1-1 0,1 1 1 0,-3-1 0 0,0 0 0 0,-3 2 2 0,2-2-2 16,-3 2 1-16,-1-1 0 0,0 1-1 0,-3 0 0 0,1 0 1 0,-3 2-1 16,0-1 0-16,-3 1-2 0,1 2-8 0,-3-2-11 0,0 2-14 0,1-1-16 15,-2 2-14-15,-3-2-13 0,2 1-11 0,-3 1-12 0,2-1-11 16,-1 0-10-16,0 1-13 0,-2-2-12 0,2 1-20 0,-1 2-20 0,-1-3-36 0,1 1-42 16,-1-2-40-16,1 3-38 0,-1-3-12 0,1-1 329 0</inkml:trace>
  <inkml:trace contextRef="#ctx0" brushRef="#br0" timeOffset="26562.29">7603 5363 98 0,'-6'-3'113'0,"0"2"-12"0,1-2-15 0,0 2-15 0,0 0-15 15,0-2-14-15,0 0-13 0,1 1-11 0,2-1-11 0,-3 2-7 0,4-2-6 16,-2 2-4-16,2-2-2 0,1 2-2 0,-1-2-3 0,1 1-4 0,0 1-2 16,0-1-6-16,0 1-6 0,0 1-6 0,1-3-5 0,-1 3-1 0,0 0 0 15,0 0-2-15,0 0 1 0,0 0 0 0,0 0 0 16,0 0 1-16,0 0 14 0</inkml:trace>
  <inkml:trace contextRef="#ctx0" brushRef="#br0" timeOffset="27122.29">7551 5325 47 0,'0'1'55'0,"0"-1"5"0,0 1 8 0,0 0 3 0,0 0 4 0,0-1 4 0,0 0 0 16,0 1 0-16,0-1-4 0,0 0-7 0,2 1-6 0,-2-1-6 0,0 0-4 15,0 0-4-15,0 0-4 0,0 0-5 0,0 0-7 0,0 0-6 0,0 0-5 16,0 0-4-16,0 0-4 0,0 0-3 0,0 0-3 0,0 0 0 0,0 0-1 16,0 0-2-16,0 0-1 0,0 0-2 0,0 0 1 0,0-1 0 0,0 0 1 15,0 1-1-15,-2-1 0 0,1 0-1 0,1 0-1 0,0 1-1 0,-1-1 0 0,-1-1-1 16,1 1 1-16,1 1-3 0,-1-1 0 0,1 1-2 0,0 0 0 16,-1-1 0-16,-1-1-1 0,2 2 0 0,-1-1-1 0,1 1 0 0,0 0 1 15,0 0 0-15,-1-1 0 0,1 1 2 0,-1 0 0 0,1 0 1 0,0 0 0 0,-3-2 1 16,2 1 2-16,1 1 0 0,0 0 0 0,0 0 1 0,0 0 2 0,0 0-1 15,0 0 2-15,0 0 0 0,-1 0 0 0,1 0 2 0,0 0 4 0,0 0 3 16,0 0 3-16,-1-1 5 0,1 1 3 0,-2-2 5 0,2 2 4 0,0 0 1 0,-1-1 2 16,1 1 1-16,0-1 1 0,0 1-1 0,0-2-1 0,0 1-1 15,0 0-2-15,0 0-3 0,0-2-1 0,0 2-4 0,0-1-2 0,0 1-1 0,0-3 0 16,0 1 1-16,0 1 1 0,0-1 1 0,0 0 2 0,0 0 0 0,0-1 0 16,0 0 0-16,0 2 1 0,-1 0-1 0,0-2 0 0,-1 1 0 0,1 1 0 15,1-1-3-15,-1 0-2 0,0 1-4 0,-1-2-3 0,0 1-2 0,2 2-1 16,-1-1-1-16,-1 0 2 0,1 1 0 0,0-2 1 0,1 2-1 0,-1-2 1 15,-1 2-5-15,1 1-1 0,0-2-1 0,1 1 1 16,-1 0-2-16,-1 1-1 0,2 0 1 0,0 0-1 0,0 0-1 0,-1 0-3 0,1 0-2 16,-1 1-1-16,0 0 1 0,-3 1-2 0,3-1 2 0,-2 2 2 0,2-2-1 15,-1 3 0-15,-1-2-1 0,2 1 0 0,-2 0 0 0,1-1 2 0,-1 1-2 0,1 1 1 16,1-2 0-16,-2 1 0 0,2 0 2 0,-2 1 3 0,2-2-1 0,-1 0 1 16,-2 2 3-16,0-2 1 0,3 1 4 0,-3 1 1 0,3-3 0 0,-1 1 2 15,-2-1 1-15,3 1 0 0,-2 0 3 0,2-1 0 0,1 0-2 0,-1 1-3 16,-1-1-1-16,1-1-3 0,1 1-1 0,0 0-2 0,0 0-2 0,0 1-1 15,0 1-2-15,0 1 1 0,0 1-2 0,0 0 0 0,0 3 0 0,0-1 3 16,0 1 3-16,1 2 3 0,1-1 3 0,-1 2 4 0,-1 2 1 0,1 0 0 16,0 1 2-16,1 1 3 0,-1-1 1 0,3 2 3 0,-2 0 0 0,-1 1 1 0,2-1-1 15,-2-1 0-15,2 1-1 0,-1 0-1 0,-1-2-2 0,3 1 1 16,-3-1 0-16,-1-1-1 0,1-1 0 0,1-1-1 0,-1-1-1 0,0 1-2 16,-1-1 0-16,1-2 0 0,-1 0-1 0,0-3 0 0,0 2-3 0,0-2 0 15,0 0-3-15,0-1-4 0,0-1-15 0,0-2-21 0,-1 2-25 0,1-2-26 16,-1 0-23-16,0-1-22 0,-2 0-23 0,2-1-28 0,-3 0-51 0,3-2-68 0,-1 2-59 15,-1-2-55-15,2-1-24 0,-2-1-12 0</inkml:trace>
  <inkml:trace contextRef="#ctx0" brushRef="#br0" timeOffset="27652.29">7542 5236 0 0,'12'-6'351'16,"-1"1"48"-16,-4 0 4 0,2-1-52 0,-3 1-77 0,2 0-61 16,-3 1-53-16,-2-1-28 0,1 0-14 0,-3 1-14 0,3 1-13 0,-4-1-11 0,0 0-11 15,0 1-9-15,0 1-8 0,-2-2-4 0,-1 1-6 0,1 1-8 0,-2 1-10 16,-1-1-7-16,-1 2-9 0,-1 0-6 0,1 0-3 0,-4 2 0 0,3-1-1 15,-3 3 0-15,1 0 0 0,-2-1 1 0,0 2-2 0,1 0 1 16,-1 1 3-16,1 1-2 0,-1 1 0 0,1 0-2 0,-1 0 0 0,-1 1 1 16,4 0-1-16,-2-1 0 0,1 2-2 0,2-1-1 0,-1-1 0 0,3 1-1 0,-1-1 1 15,1 1 1-15,1-2 0 0,2 1 3 0,-1-1 6 0,2-1 6 0,1-2 8 16,0 1 8-16,0 0 11 0,1-2 8 0,2 1 4 0,-1 0 7 0,2-1 1 16,0-2 3-16,1 0-1 0,-2 2 0 0,1-3-2 0,1 1-3 0,0 1-1 0,0-1-6 15,0-1-8-15,0 2-7 0,1 1-10 0,-1-2-6 0,0 1-1 16,1 0-3-16,-1 1-3 0,2 1-2 0,0 0-3 0,-1 0 3 0,0 1 1 15,3 0 1-15,-3 2-1 0,3 0 1 0,-4 0 2 0,1 1 1 0,2 1 1 0,-3 1-3 16,-2-1-2-16,1 4 0 0,1-3 1 0,-4 2 0 0,2 0 3 0,-2 1-1 16,-1 0-2-16,-1 2-1 0,-2-2 1 0,2 1 0 0,-4 1-3 0,1-1 0 15,-1 1 1-15,-2-1 1 0,1-1 0 0,-2 2 0 0,0-1 1 0,-1-1-1 16,-1-1 3-16,1 1-2 0,-2-3 1 0,0 1 0 0,0-3 1 0,-2 1 0 0,2-1 1 16,0-2-2-16,-3 0 0 0,3-2-1 0,-3-2-1 0,2-1-5 15,-2-1-8-15,3-2-9 0,-3-1-10 0,2-1-17 16,1-2-19-16,0-2-20 0,2-1-19 0,-1-2-18 0,4 1-19 0,0-2-14 0,2-2-14 15,1 0-13-15,3 0-16 0,2-1-7 0,0 1-4 0,2-2-4 0,3 3-3 0,1-1 0 0,0 1 3 16,3 0-12-16,0 1-17 0,1 0-42 0,-1 1-54 0,4 1-17 16,0 0 110-16</inkml:trace>
  <inkml:trace contextRef="#ctx0" brushRef="#br0" timeOffset="27883.29">7952 5150 333 0,'7'-9'390'0,"-2"-1"-23"0,-2 2-38 15,1 0-68-15,0 0-81 0,-2 1-44 0,-1 1-26 0,2-1-17 0,-2 1-12 16,-1 2-10-16,0 0-8 0,0 1-11 0,0 1-12 0,0 2-8 0,0 0-10 16,0 0-8-16,-1 4-6 0,0-2-3 0,-1 4-1 0,1 0 1 0,-1 2 1 15,-2 2 2-15,3 2 1 0,-2 1 3 0,2 2-2 0,-3 2 2 0,2 0 0 16,-3 2-1-16,2 0 0 0,1 2-2 0,-2 0-1 0,2 1 0 0,-1-1 0 16,-2 1-5-16,4 0-7 0,-3 0-10 0,2-1-12 0,-2 1-11 15,1-2-9-15,1 2-10 0,-3-2-12 0,3 1-9 0,-2-3-8 0,0 2-8 16,-2-1-9-16,2 0-7 0,-1-2-7 0,0 0-6 0,-1 0-5 0,1-3-4 0,0 0-7 15,-1-3-16-15,0 0-22 0,-1 0-36 0,0-2-41 0,0-4-30 0,-1 1-11 16</inkml:trace>
  <inkml:trace contextRef="#ctx0" brushRef="#br0" timeOffset="28001.29">7775 5582 0 0,'0'-13'128'16,"0"-1"185"-16,0-1-26 0,0 2-54 0,0-1-65 0,0-1-49 0,0 2-40 16,0 0-25-16,0 0-14 0,1 1-12 0,0 0-10 0,0 0-11 0,2 1-11 0,-1 0-8 15,2 2-7-15,0-1-7 0,2 1-8 0,0 1-8 0,3 1-10 0,-2 0-8 16,2 1-8-16,1 0-11 0,1 1-15 0,1 0-22 0,0 2-24 0,0-1-53 0,1 0-61 15</inkml:trace>
  <inkml:trace contextRef="#ctx0" brushRef="#br0" timeOffset="28291.29">8038 5363 0 0,'1'0'196'0,"2"0"196"0,-2 0 7 0,3-1-49 0,-3-2-73 16,0 2-56-16,-1-2-45 0,1 0-24 0,1-1-14 0,-1 1-10 0,-1-2-5 15,2 0-7-15,1 0-5 0,-2 1-11 0,2-1-13 16,-2 0-12-16,4 1-10 0,-3-2-7 0,2 1-6 0,-1 2-8 0,-1 0-10 0,3-1-7 0,-3 1-6 15,1 2-4-15,1 0-5 0,0 1-1 0,-1 1 2 0,2 0 1 0,0 2 2 16,0 2 2-16,0-2 2 0,0 3 4 0,0 2 6 0,0-1 0 0,1 1-1 16,-1 2 0-16,0-1 0 0,1 3 1 0,-2-1 0 0,1 1-2 0,-2 0-2 15,-1 0-1-15,2 0-4 0,-2 1-1 0,-1-1-4 0,1 0-3 0,-1 1-3 16,0-1 0-16,-1-2 1 0,0 1-1 0,0-2-4 0,0 1 2 0,0-2 3 16,0 0 6-16,0 0 3 0,0-2 7 0,0 0 7 0,0-1 4 0,0-1 1 15,0-2 0-15,0 0-1 0,0-2 0 0,0 0-2 0,0 0-2 0,-1 0-5 16,0-3-15-16,-1-1-21 0,1-1-24 0,0 0-29 0,0-3-28 0,-2-1-27 15,2-2-27-15,1 0-24 0,1-3-18 0,3 0-17 0,-2-2-16 0,2 1-13 16,1-1-8-16,2-1-6 0,1 0 2 0,1 1 4 0,-1-1 1 0,4 2 0 16,-1 1-2-16,1 1-4 0,-1 1-4 0,2 0-9 0,-1 2-10 0,1-1 82 0</inkml:trace>
  <inkml:trace contextRef="#ctx0" brushRef="#br0" timeOffset="28500.29">8448 5203 0 0,'4'-3'127'0,"-1"2"143"0,1-3-28 16,0 3-40-16,2-2-45 0,-2 2-42 0,-2-2-38 0,2 2-24 0,0 1-15 15,-2-2-11-15,2 2-8 0,-3 2-3 0,2-2-4 0,-2 4-2 0,0 0-1 0,0 1-2 16,-1 1 0-16,0 2 0 0,-1 0 0 0,0 3 0 0,-2-1 0 16,1 3-3-16,-2-1-6 0,-1 1-4 0,2 2-4 0,-1-2-6 0,0 1-5 0,-2 1-7 15,2-1-4-15,0-1-6 0,1 0-4 0,-1 0-6 0,-1-1-2 0,3 0-5 16,-1 0-2-16,3-2-2 0,-1 0-4 0,0-2-2 0,1-1 0 0,0 0-3 16,0-2-2-16,1-1 1 0,0 0 2 0,-1-3 5 0,1-1 5 0,-1 0 3 15,3-1 3-15,-2-3 2 0,-1-1 1 0,1 1 1 0,2-4-1 0,-2 1-10 0,0-3 43 16</inkml:trace>
  <inkml:trace contextRef="#ctx0" brushRef="#br0" timeOffset="29134.29">8592 4998 0 0,'0'4'97'0,"0"-1"149"0,1 1-64 16,-1 1-50-16,1-2-47 0,1 2-25 0,-1 0-14 0,-1-1-5 0,1 3-3 16,0-2 1-16,1 0 3 0,-1 3 0 0,0-1 3 0,2 0-1 0,-2 1 0 15,3 1 0-15,-2 0 4 0,-1 1 2 0,2 2 3 0,-2-1 0 0,0 2 1 16,1 0 1-16,-1 1 1 0,0-1-1 0,-1 1 0 0,1 1-1 0,1-2-1 16,0 0-2-16,-2 0 0 0,0-1-2 0,0 0-3 0,0 0-3 0,1-2-1 15,-1 0 5-15,0 0 9 0,0-1 11 0,0-3 13 0,0 1 9 0,0 0 8 16,0-1 3-16,0-2-1 0,0 0-1 0,0-1 1 0,0-2-2 0,0-1-3 15,0 0-3-15,0-1-3 0,0-2-10 0,0-1-13 0,1-3-14 0,1 0-17 16,-1-1-12-16,2-2-12 0,-1 0-4 0,3-2-5 0,0 0 0 0,-1 1-3 0,1-1 2 16,0 0-1-16,2-1-1 0,-2 1-2 0,1 3-1 0,2 0 0 0,-2 0 1 15,0 2-1-15,0-1 1 0,1 3-1 0,0 1 2 0,-1-1-1 16,-1 4 1-16,3 0-1 0,-2 1-2 0,0 0 2 0,0 1 0 0,0 0 3 0,1 3 0 0,0-1 0 16,-2 3 1-16,1-2-1 0,2 1 0 0,-2 0-1 0,-1 2 0 15,2 0 1-15,0-1 1 0,0 2 1 0,-2-3 0 0,1 3-1 16,3-4 1-16,-3 2-1 0,2 0 1 0,-1-1 4 0,2 0 1 0,-1-1-2 0,1 0 3 15,0 0 5-15,0 0 1 0,0-1-1 0,0-1 2 0,1 1 3 16,0-2 0-16,0 0 2 0,-3 1 1 0,2-2-2 0,0 0-1 0,-2-2-1 0,1 0-1 0,-2 0-2 16,0 0-3-16,-1 0-7 0,-1 0-6 15,1-2-7-15,-3-1-3 0,1 1-1 0,-1 1-7 0,-2-1-10 0,0-1-8 0,0 1-6 0,0-1-8 0,-2 1-6 16,-1 1-7-16,-3-1-4 0,1 0-2 0,0 2-1 0,-1-2 2 0,-2 2 4 16,2 0 2-16,-4 2-4 0,3-2 7 0,-3 1 8 0,2 1 6 0,0 0 8 15,-1 1 5-15,0 1 6 0,3-2 6 0,0 1 7 0,-1 0 4 0,2 1 3 16,-1-1 5-16,2 2 2 0,1-2 3 0,1 2 3 0,0-2 4 0,1 1 7 15,1 0 8-15,1 1 7 0,2-1 6 0,-2 1 4 0,4 1 4 0,-1-2 2 16,0 1 3-16,1 1 5 0,1 0 4 0,0 0 2 0,0 0 5 0,1 1 4 16,1-1-1-16,-2 1-4 0,4 2-5 0,-2-2-7 0,0 3-4 0,1 0-2 15,-2 1-2-15,1 0-4 0,-3-1-2 0,2 4-2 0,-2-2-3 0,-1 2-6 16,2 1-6-16,-5 0-5 0,1 2-1 0,-2-2 1 0,0 3-1 0,-3-2-2 16,1 3-4-16,-3-1-5 0,1-1 1 0,-1 1 1 0,-2-1-6 0,-1 2-8 0,1-1-13 15,-2-1-13-15,-2 1-25 0,2-2-28 0,-1 1-31 0,0-2-30 16,-1-1-26-16,1-2-22 0,-2 2-35 0,-1-4-42 0,2-1-69 0,-3-2-79 0,2-1-35 15,-3-3-17-15,3-1 1 0,-2-1 151 0</inkml:trace>
  <inkml:trace contextRef="#ctx0" brushRef="#br0" timeOffset="29296.29">8330 5060 132 0,'-3'-16'332'0,"1"-2"-16"0,-2-1-25 15,1 0-83-15,0 2-113 0,3-3-52 0,-1 2-25 0,1-1-14 0,1 1-11 16,-1 0-11-16,3 1-11 0,0 2-15 0,1-1-15 0,1 3-33 16,0 1-41-16,1 2-63 0,-1 1-72 0,0 1-35 0,1 2 13 0</inkml:trace>
  <inkml:trace contextRef="#ctx0" brushRef="#br0" timeOffset="29941.29">6581 5986 82 0,'-8'8'329'0,"1"1"-12"0,2 0-17 0,0 1-82 0,3 0-108 0,1 0-47 0,2 1-19 15,1 1-6-15,6 0 2 0,1 1 9 0,3 0 13 0,4 1 10 0,3-1 10 0,3 0 9 16,5 1 8-16,3-3 5 0,6 1 3 0,8 0 1 0,2-3-2 0,6-1-3 16,5-1-6-16,9-5-7 0,6 0-6 0,6-5-9 0,10-2-8 0,9-6-9 0,6-3-9 15,9-6-10-15,6-5-8 0,4-5-9 0,4-4-6 0,6-4-4 0,1-4-5 16,-4-4-5-16,-1 0-6 0,-8-1-7 0,-5-2-3 15,-8 2-8-15,-9-1-9 0,-8-1-8 0,-6-1-7 0,-10 1-6 0,-8-2-4 0,-9 1 0 16,-10-2 1-16,-6 1 4 0,-10 1 1 0,-5-4 4 0,-7 2 6 0,-8 2 4 16,-5-1 5-16,-7 2 4 0,-5 2 6 0,-7 4 7 0,-5 2 4 0,-7 4 6 15,-5 6 7-15,-6 3 1 0,-6 5-1 0,-7 5-1 0,-9 5 0 16,-6 6 3-16,-11 5 4 0,-12 9 3 0,-9 5 1 0,-8 7 1 0,-9 7 0 0,-10 7 0 0,-6 7 0 16,-5 7-4-16,-3 4-3 0,-1 5-1 0,3 1 1 0,1 3 0 0,4 2-2 15,8-1-2-15,5 0-3 0,10-2-5 0,13-5-3 0,8-2-1 16,14-2-1-16,10-4 0 0,10-4 2 0,9-3 0 0,10-2 3 0,6-2 2 0,8-1-1 15,7-2 0-15,5-2 1 0,9-1 0 0,5 0 1 0,8-3 3 0,5-1 2 16,6 0-1-16,5-5 1 0,7-2-7 0,6-1-7 0,6-4-13 0,6-2-16 16,7-3-12-16,4-2-12 0,10-3-11 0,1-3-11 0,8-3-11 0,1-3-11 15,6-2-12-15,0-3-12 0,0-2-25 0,3 0-28 0,0-4-55 0,-1-1-66 16,0-2-30-16,-3-1-13 0</inkml:trace>
  <inkml:trace contextRef="#ctx0" brushRef="#br0" timeOffset="33990.29">12748 5397 0 0,'-5'1'8'0,"4"1"77"0,-2-1-4 0,2-1-6 0,-1 1-6 15,-1 1-6-15,3-1-5 0,-1-1-6 0,-1 1-4 0,1-1-5 0,1 1-6 0,-1 1-7 16,-1-2-7-16,0 1-3 0,1-1-5 0,1 1-6 0,-1 0-3 16,1-1-5-16,-1 1-5 0,1-1-7 0,0 0-5 0,0 1-8 0,0-1-8 0,0 0-14 15,0 0-15-15,0 0-20 0,0 0-24 0,0 0-35 0,0 0-48 16</inkml:trace>
  <inkml:trace contextRef="#ctx0" brushRef="#br0" timeOffset="41485.29">9078 8905 0 0,'-13'-13'226'0,"-3"1"18"0,-1 0-68 0,-2 1-62 0,0 0-61 0,0 2-29 0,-4-1-17 16,2 0-8-16,-2 2-4 0,0 1-2 0,-3 0 0 15,2-1 0-15,0 3-1 0,-2-3 0 0,1 4 1 0,-1-2 1 0,1-1 1 0,0 3 2 0,-1-2 3 16,1 0 2-16,-1 1 1 0,1 1 2 0,0 0 1 0,-2-1 1 0,3 0 2 16,1 1-1-16,-2 1 3 0,0-1-2 0,0 0 2 15,2 2 0-15,-1 0 2 0,2 1-3 0,-2-2-2 0,-1 2-2 0,2 0-2 0,-2-1 0 16,1 1-1-16,-1 1-2 0,1 0 0 0,0 0 0 0,-1 1-2 0,0 1 0 0,2-1 2 16,-1 0-1-16,-2 2-2 0,1-2 2 0,-1 2 0 0,1 1 0 0,-1 0 1 15,0 0 0-15,1-2-1 0,-1 4 1 0,1-1 1 0,2 0 0 0,-2 0 2 16,1 2-1-16,2-1 2 0,-3 1 0 0,4 2 0 0,-1-1 0 0,-1 2-1 15,2 0 0-15,0 0 2 0,0 0 0 0,0 1 0 0,0 1-2 0,-2 0 0 16,1 0-2-16,0 0 1 0,-1-1-1 0,-1 2-1 0,1-1 0 0,-2 1 2 16,1-2 0-16,-1-1 0 0,0 1 2 0,-3-1 1 0,2-1 2 0,-1 0 1 15,0-1 3-15,-2-1 1 0,2 2 2 0,-2-3 2 0,0 0 1 0,1 0-2 16,-1 0 1-16,1-1-1 0,-2-1 0 0,4 1-2 0,-3-1-2 0,3 0 0 0,-1 0-3 16,2 0-2-16,0 0-1 0,1-1-2 0,1 2-1 0,-1-1-2 15,1 0 1-15,2 1 0 0,0 0-1 0,0 0-2 0,-1-1 0 0,1 3 0 0,-1-2 0 16,1 2 1-16,-2-2-1 0,1 3 1 0,-3-1-1 0,2 2 0 15,-2-1-1-15,-4 2 0 0,2-1 1 0,-5 0-1 0,-2 3 1 0,1 0 3 16,-3 1 0-16,-3 0 2 0,-2 0 2 0,-4 3 2 0,1-2 1 0,-3 2 4 0,-1 0 1 0,-3 1 0 16,-1 1 0-16,-1 1-1 0,-3-1 1 15,-1 4 0-15,-1-2-1 0,0 1-1 0,1 0 0 0,0 1-3 0,1-2-1 0,0 2-3 0,1-1 0 16,2 2-2-16,0-2 0 0,1 1-1 0,1-1 2 0,2 2 2 0,1-1 0 0,3-1 0 16,-1 2 0-16,1 0 1 0,1 1-1 0,0 3 1 0,0-2 0 0,0 2 0 15,-2 3-1-15,0 2-2 0,0-1 1 0,1 5 0 0,-1 1-1 0,2 1-1 16,-5 3 0-16,2 3 1 0,0 2-2 0,1 3 0 0,0 1 1 0,4 3-1 15,-2 2 1-15,3 2 1 0,3 2-1 0,0 1 1 0,4 3-2 0,0-3 1 16,3 2-1-16,5-1-1 0,4-3-1 0,1-2-1 0,6-3 1 0,1 1 0 16,4-4 0-16,4 1-2 0,2-1 0 0,5-2 0 0,4-1 1 0,4-2 2 15,4 1 1-15,4-1 1 0,8-2 1 0,2 0 2 0,4-1 2 16,6-5 3-16,6 0 3 0,4-2 1 0,5-3 4 0,5-5 2 0,4-2 1 0,7-3 5 16,7-3 2-16,7-5 5 0,6-3 2 0,10-5 3 0,4-3-1 0,11-7-1 15,5-5 1-15,11-6-1 0,6-6 1 0,7-4-1 16,7-5 0-16,6-4-1 0,8-5-2 0,7-6-3 0,3-2-4 0,6-6-4 0,5-2 0 0,4-4 1 15,4-2-2-15,3-5-4 0,1-2-8 0,-5-3-12 0,0 0-10 0,-3-2-9 16,-3-2-7-16,-2-1-6 0,-4 0-5 0,-4-4-4 0,-9 2-4 0,-4 1-1 16,-5-3-3-16,-9 1-4 0,-5 0 4 0,-9 1 4 0,-6-1 8 0,-8 2 7 15,-8-2 6-15,-8 3 6 0,-9 1 4 0,-9 2 5 0,-12 4 4 16,-9 6 4-16,-12 2 2 0,-7 4 2 0,-11 5 1 0,-9 1 2 0,-7 3 7 0,-7 1 7 16,-9 1 5-16,-7 4 3 0,-10 0 2 0,-6 4 1 0,-9 0 2 0,-10 0 1 15,-6 4 1-15,-9 1 2 0,-11 0 0 0,-7 5 0 0,-6 0-2 0,-10 3-3 16,-8 3-9-16,-6 1-13 0,-6 4-4 0,-4 2-3 0,-6 2 0 0,-2 4 1 0,-10 1-1 15,-6 4-2-15,-6 2-2 0,-4 3-3 0,-7 3-1 0,-1 1-1 16,-3 4-1-16,-4 3 1 0,-5 1 1 0,-2 2 1 0,3 0 0 0,0 4-1 0,-1-1-3 16,2 4-3-16,2-1-2 0,-1 3 0 0,3 1 1 0,2 1 2 15,0 2 0-15,4 2 0 0,4 1-4 0,3 2-4 0,5 5-2 0,4 0-2 0,4 4-2 16,6 5-1-16,6-1-5 0,9 5-3 0,6 2-5 0,5 3-6 0,3 3-7 0,6 2-7 16,6 2-7-16,6 0-5 0,4 0-4 0,6 0-4 15,5-2-8-15,8 2-11 0,6-2-20 0,5-2-25 0,7 0-52 0,4-2-66 16,7-1-31-16,6-1 209 0</inkml:trace>
  <inkml:trace contextRef="#ctx0" brushRef="#br0" timeOffset="46517.29">14817 13311 92 0,'-2'0'249'0,"-2"0"-29"15,0 0-29-15,2 0-26 0,-2 0-24 0,1 0-23 0,0 0-21 16,-1 0-17-16,2 0-12 0,-1 0-6 0,-1 0-4 0,2 0-4 0,-3 0-7 0,3 0-1 16,-2 0 2-16,0 0 3 0,0 0 5 0,-2 1 3 0,1 0 1 0,0 0 1 15,-2-1-2-15,1 1 0 0,-1 0 0 0,1 1 2 0,0-1 2 0,0 0-1 0,-2 0-1 16,3 1-5-16,0-2-7 0,-1 1-4 0,1 0-3 0,1 1-3 0,1-1-6 16,-1-1-1-16,0 0-2 0,2 1-3 0,-1 1-8 15,2-2-3-15,-2 1-6 0,2 0-4 0,-1-1-3 0,-1 0-1 0,2 0 1 0,1 0-3 16,0 0-3-16,0 0-3 0,0 0 0 0,0 0 0 0,0 0-2 0,0 0-1 15,0 0 2-15,1 2 0 0,2-1 0 0,-2-1 1 0,0 0 5 0,2 1 1 0,-1 0 4 16,2 1 3-16,0-2 2 0,1 0 3 0,-2 0 3 0,2 0 2 0,2 0 4 16,1 0 2-16,-1 0 2 0,1 0 0 0,2-2 2 0,0 1-1 0,0 0-1 15,1-2-2-15,1 1-1 0,0 0-2 0,0 1-4 0,2 0 0 0,-3-2 1 16,3 2-4-16,-2-2-5 0,2 2-1 0,-2 0 0 0,1-1-3 0,0 1-1 16,-1 1-3-16,1 0 1 0,-1 0-2 15,1 1-1-15,-1 1 1 0,2-1 3 0,-3 0-2 0,3 2-3 0,-2-2 1 0,2 3 3 0,-3-3 0 0,0 2-3 16,2 1 0-16,-3 0-2 0,1 0 2 15,-2 0-1-15,-1-1 3 0,0 1 3 0,-2-1 0 0,0 1-1 0,-3 0 1 0,-1 0 3 0,-2 1 0 0,-1 0-2 16,-3 1 1-16,-2-1 1 0,-2 2 1 0,-3 0 5 0,0 1-1 0,-5 1-2 16,-3-1-1-16,-1 1-1 0,-1 1-1 0,-5-2 0 0,0 1-1 0,-2-1-1 15,-1 1-2-15,-2-1 0 0,0-2 2 0,0-1 3 0,1 1 0 0,-1-2-1 16,0 0 2-16,4-2 4 0,-2 1 2 0,4-3 1 0,2 1-1 0,-1-1-1 0,4 0 0 16,2 0 3-16,0-1 0 0,2 1 2 0,2-2-1 0,2 2 1 15,0-1-1-15,1 0 0 0,2 1-2 0,1-1-4 0,0-1 0 0,1 1-2 16,2 0 2-16,2 1 0 0,0-1 1 0,3 0-1 0,0 0 0 0,0 1 0 0,3-1-1 15,1-2-2-15,1 2 1 0,3-2-2 0,1 2 0 0,1-2 1 0,2 0-2 16,2 1-2-16,0-3 0 0,4 1-1 0,0 1-1 0,2-2 1 16,2 0-1-16,0 1 2 0,0 0-1 0,3-1-1 0,-3 2-1 0,2-1 0 0,2 0 1 0,-2 0 0 15,-1 3 1-15,2-3 0 0,0 1 1 0,-3 1 0 0,3-2 2 0,-4 3 0 16,0-1-2-16,-1 1-3 0,-1-2-1 0,-2 2-1 0,1-1-1 16,-3 1-1-16,-2 0-2 0,0 0-1 0,-2 1-1 0,-2-2-1 15,-2 2 0-15,-1 0 0 0,-1 0-3 0,0 0-4 0,-4 0 0 16,-1 0 2-16,-1 2 1 0,0-2-1 0,-4 1 2 0,-1 0 0 0,-2 2 2 0,-2-2 2 0,-1 2 0 0,0-2 1 15,-4 2 0-15,-1-1-2 0,0 1 1 0,-1 1 5 0,-1-3-2 16,-2 2-1-16,2-3 0 0,-1 2 0 0,0 0 1 0,2 0 0 16,0 0 1-16,-1 0-1 0,3 1 0 0,3-2-2 0,-2 1 1 0,3-1 2 0,1 1 0 0,0 0 0 15,3-2 0-15,-1 1 2 0,3 0 0 0,1 1 2 0,3-2 3 0,0 0 3 16,1 0 1-16,1 0 1 0,3-2 1 0,1 0 2 0,5-1 1 16,1-1 0-16,0 0-1 0,4-1 2 0,3 0 2 0,1-3-1 0,5 0-1 0,2-2 0 15,0 0-1-15,3 0-5 0,1-2-1 0,2-1 0 0,0 0-3 0,4 0-1 16,0 0 1-16,0 1-1 0,0-1-1 0,3 0-2 0,-2-1 1 0,0 1 0 15,1 1 1-15,-2 1-1 0,-2-2 0 0,0 3-3 0,-3 1-4 16,-2 0-6-16,-1 2-4 0,-4 0-7 0,-2 3-4 0,-1-2-5 0,-5 3-1 0,0 0-3 16,-2 1-2-16,-2 1-1 0,-3 1-4 0,0 0-3 0,-4 1-5 0,-3 1-4 15,0 1-5-15,-4 0-3 0,0 3-6 0,-3-2-4 0,-4 3-5 0,0 0-4 16,-2 1-4-16,-1 0-4 0,-2 1-4 0,-1-1-2 0,-1 0 0 0,0 1-1 16,-1-1 4-16,-2 1 4 0,2-1 5 0,-2 1 6 0,2-1 6 0,-1 0 7 15,0 1 3-15,0-2 3 0,2 0 1 0,-1-1 4 0,2 1 0 0,0-1 1 0,1-1-1 16,-1 0 1-16,4-1 1 0,-1 1-1 0,1-1 0 0,2-1-2 15,0 1-8-15,0 0-12 0,2-2-18 0,1 0-26 0,1-1-45 0,-1 0-56 16,1-1-34-16,1 0 122 0</inkml:trace>
  <inkml:trace contextRef="#ctx0" brushRef="#br0" timeOffset="49878.29">14569 13401 0 0,'-6'0'140'0,"-1"0"199"0,2 0 1 0,0 0-56 15,-1 0-79-15,1 0-71 0,2 0-64 0,-1 0-31 0,1 0-12 16,-2 0-4-16,3 0-1 0,-1 0 0 0,2 0 0 0,-1 0 3 0,-1 0 2 16,3 0 3-16,-1-1 1 0,0 1 1 0,-2 0-1 0,2 0 2 0,1 0 0 15,0 0-1-15,-1 0 0 0,0 0-1 0,-1 0 2 0,1 1 4 0,1 1 8 16,-1-2 6-16,-2 1 4 0,2 0 9 0,0 1 8 0,-2-2 7 0,3 1 7 0,-1 0 5 16,-1-1 5-16,0 0 5 0,1 0 5 0,1 0 1 0,0 0-2 0,0 0-5 0,0 0-7 15,0 0-7-15,0 0-5 0,0 0-10 0,0 0-9 0,0 0-8 16,0 0-4-16,0 0-7 0,0 0-8 0,0 0-8 0,0 0-10 0,0 0-4 15,0 0-4-15,0 0-2 0,0 0-1 0,0 0 0 0,0 0 0 0,0 0 0 0,0 1 0 16,3 1-3-16,0-2-2 0,0 0-1 0,1 0 0 0,1 0 1 0,2 1 2 16,-1-1-1-16,4 0-2 0,-1 0 0 0,1 0-2 0,0 0 0 0,2 0-1 15,-1 0 0-15,3 0-1 0,0 0 0 0,0 0 1 16,1 0 3-16,0-1 0 0,2-1 0 0,0 0 1 0,-1-1 1 0,3-1 2 0,-2 1 1 0,3 0-2 16,-1-2 1-16,0-1-1 0,1 2 1 0,3-2 0 0,-2 2 1 15,1-3-1-15,-1 1 0 0,2 2 1 0,0-1 0 0,-2-1 0 0,-1 2-1 0,0-1-3 16,-1 1 1-16,-2 2 2 0,-1-2-1 0,-1 1 0 0,-4 2-1 0,2-2 0 15,-2 2 0-15,-4 0 0 0,2 1-1 0,-3 0 1 0,-1 0 0 0,-1 0 0 16,0 0-1-16,-2 0 2 0,1 0-1 0,-1 0-1 0,-2 1 0 0,1 0 0 16,-1-1 0-16,0 2-1 0,-1-1 1 0,1-1 2 0,-2 2-1 0,-1 0 1 15,1 2 0-15,-3-3 1 0,0 2 0 0,-2 1-1 0,0-1 0 0,0 1-2 16,-2-1 1-16,-1 1 1 0,-2 1 1 0,0-1 3 0,-3 1-1 0,-1 2-5 16,-1-3-1-16,-3 4 0 0,0-3-2 0,0 3-1 0,-3-2 0 0,0 2 1 15,1-1 2-15,-2 2-1 0,1-1 1 0,-1 0 1 0,2 0-4 0,-2 0-4 0,3-1 1 16,1-1 1-16,3 1 1 0,0-1 1 0,2-1 1 0,2 0 3 0,1-1-1 0,2-1-2 15,1 1-1-15,3-2 2 0,1 1-2 0,1-3-1 0,4 0 1 0,0 0 1 16,1 0 1-16,2-3 0 0,3 1-1 0,0-2 1 16,4 0-1-16,-1-1 0 0,2-2 0 0,-1 2 4 0,4-4 0 0,-1 2 3 15,3-1 0-15,1-2 2 0,0 2 0 0,-1-2-2 0,3 0 1 0,1 0 1 0,-2 0 0 16,2-1-2-16,0 1 1 0,0 1 0 0,0-1-1 0,0 1-1 0,0 1-2 0,0-1 1 16,-2 1-1-16,2 0-3 0,-3 3 0 0,0-2 0 0,-3 2 0 0,0 1 0 15,0-1-1-15,-3 2-1 0,0-2-2 0,-2 2-1 0,-1 1-1 0,-1-1 0 16,-2 2 0-16,0-1 4 0,-3 1-1 0,1 1-3 0,-3 0-1 15,0 0 0-15,-2 0-1 0,1 1-1 0,-5 1 1 0,2-1 0 0,-2 3-1 0,-4-2-1 16,1 2 0-16,-2-1 1 0,1 2-2 0,-3 0-1 0,-1 0 0 0,-1 0 5 16,1 1 0-16,-1 0 0 0,1-1 3 0,0 0 2 0,-1-1 0 0,4 1-1 15,-3 0 1-15,3-2 1 0,1 1 1 0,0 0-2 0,0-1 0 16,2-1-2-16,1 1-2 0,1-1-5 0,0 0-4 0,1 0-1 0,1-1-8 16,0 1-10-16,1-2-7 0,0 0-8 0,2 1-11 0,0 1-11 0,-1-2-13 0,1 2-13 15,1 1-17-15,-1-2-16 0,1 2-14 0,0-1-12 0,0 1-8 0,0 1-9 16,0 0-10-16,0 0-11 0,1 1-21 0,-1 1-24 0,1-1-46 0,-1 0-56 15,0 0-23-15,2-1-12 0</inkml:trace>
  <inkml:trace contextRef="#ctx0" brushRef="#br0" timeOffset="50859.29">15162 13386 350 0,'-2'2'412'0,"-3"0"-3"0,3 0-6 0,-1 1-73 15,-1-3-102-15,2 1-66 0,-3 0-48 0,2 0-23 0,1-1-15 0,-2 1-7 16,2 0-5-16,-1 0-5 0,2-1-2 0,-3 2-4 0,3-2-6 15,-1 1-3-15,-1-1-2 0,2 1-2 0,-2 1-2 0,2-2 0 0,1 1-2 0,-2 1-5 0,-2 1-6 16,3 0-4-16,-2 1-5 0,2 2 0 0,-3 0-3 16,0 3 1-16,1 1 3 0,-5 2 0 0,2 2 1 0,-4 2 0 0,0 2 2 0,-2 2 1 0,-2 3 6 15,-2 0-1-15,-4 3 0 0,-1 2-2 0,-4 1-5 0,-2 0-1 16,-3 1 0-16,-5 2-1 0,-3-1-3 0,-4 2-1 0,-2-2-1 0,-6 1-1 0,-3 2 0 16,-4 0-2-16,-5 1-3 0,-7 2-2 0,-1 0 0 15,-6 1 3-15,-5 1 0 0,-2 0 1 0,-4 1-2 0,-3-2 1 0,0 1 1 0,-2 1 3 0,-1-4 0 16,-2 0 1-16,0-2 2 0,-1 0 3 0,2-4 1 0,2-1 7 0,1-4 7 15,2-4 6-15,0 0 4 0,4-3 4 0,-2-4 2 0,2 0 1 16,1-4-3-16,2 0 0 0,1-3 2 0,3 0-1 0,-3-2-1 0,3-1-1 0,1-2-2 16,0 0-4-16,-1-2-6 0,2 0-5 0,0 0-6 0,2 0-3 0,-1 0-1 15,1-1 0-15,-2 0 3 0,5-1 0 0,-3 2 0 0,3 0 0 0,-1 0 2 16,2 0 1-16,4 0-1 0,3 0 2 0,0 0-1 0,2 0 0 0,4 2 0 16,3-1 0-16,3 0 1 0,4-1 3 0,5 1 3 0,2-1 4 0,3 0 7 15,2 0 2-15,5 0 0 0,4-1-2 0,3 1-1 0,2-2-2 16,3 0 0-16,2-2-2 0,5-1 1 0,1-1-3 0,2 0-3 0,5-2-5 0,0-3-7 15,7-1-9-15,1-4-8 0,2-1-6 0,7-1-3 0,2-5-2 16,3 2 0-16,3-4-1 0,4 1 0 0,2-1-7 0,3 0-6 0,2 0-10 0,1-1-13 16,-1 1-14-16,3 1-17 0,0 1-13 0,-1 3-14 0,-1 0-15 0,-2 4-16 0,-2 2-18 15,-3 0-17-15,-1 2-15 0,-4 1-13 0,0 3-9 0,-4 0-5 16,0 3-2-16,-2-2 2 0,-3 3 4 0,0 0 4 0,-2 1 2 0,-2 0 5 16,-2 0 3-16,-1 1 5 0,-1 2-2 0,0 0-3 0,-1-3-9 0,-2 2-11 0,1-2-8 15,-2 1-10-15,0-2-6 0,1 0-7 0,-1-2 5 0,-1 1 217 16</inkml:trace>
  <inkml:trace contextRef="#ctx0" brushRef="#br0" timeOffset="51242.29">11070 14013 71 0,'-1'-12'221'0,"-2"1"-5"0,-1 0-8 0,2-1-22 0,-3 1-29 0,0 1-31 16,0-2-32-16,-1 0-18 0,0 2-12 0,-1 1-4 0,0-2 0 0,0 1-3 0,-2-1 0 15,3 2 0-15,-2-3 0 0,-2 3 2 0,4-2 1 0,-3 1 5 16,3 1 3-16,-1 0 3 0,-2-1 2 0,4 1 1 0,-2 1-1 16,0 1-4-16,2 0-4 0,-1-1-2 0,3 4-3 0,-1-2-6 0,0 0-6 0,1 4-4 0,1-2-6 15,-3 0-5-15,3 1-7 0,-1 2-7 0,-2 1-6 0,0 0-4 16,0 0-3-16,-1 3-2 0,-1 0-2 0,-1 4-1 0,-3 0 2 0,2 2 3 0,-3 2 4 15,-1 3 6-15,-2 1 8 0,-1 4 6 0,0 2 7 0,0 0 7 16,-3 4 9-16,1 1 3 0,-2 4 2 0,-1-1 4 0,0 4 4 0,-2 1 4 0,1-1 4 16,0 2 1-16,-1-1-3 0,-3 3-1 0,3-3-3 0,-2 4-5 0,-1-2-6 15,-1 0-5-15,0 0-7 0,1 0-3 0,-2 0-3 0,0 0-4 0,-2 1-6 16,2-1-6-16,-2 0-6 0,0 1-1 0,2 0-3 0,-1-3-2 0,-1 3-4 16,3-3-2-16,1 1-2 0,1-4-1 0,1 0 0 0,1-2-3 0,3-2-1 15,0 0 1-15,4-3 2 0,1-1 0 0,0-2-1 0,3-3-2 0,1-1-1 16,2-1-1-16,-1-2 1 0,4-2 0 0,-1-2 1 0,1 0 2 0,4-3 0 0,-1-1 0 15,2-3-1-15,1-1-1 0,1 0-1 0,2-4 1 0,-1 0 2 0,4-4-1 16,1-1 0-16,0-3 0 0,3 1-1 0,1-3-1 0,1-1-3 16,1-1-2-16,1-1-6 0,1-2-5 0,0 2-3 0,1-1-6 0,0 0-6 0,0 0-9 15,0 3-10-15,-1 0-11 0,1 1-9 0,-2 0-11 0,1 2-13 16,-3 2-10-16,2 1-11 0,-3 1-10 0,1 0-8 0,1 1-7 0,-2 2-7 0,-1 0-3 16,0 0-3-16,1 2 2 0,0 1 5 0,-1 0 3 0,1 1 4 0,-1 1 5 15,2-1 7-15,0 0 6 0,-2-1 4 0,2 2 2 0,2-2 0 16,-3 0-7-16,3-2-7 0,-2 1-17 0,1-3-17 0,-1 1-39 0,2-2-46 0</inkml:trace>
  <inkml:trace contextRef="#ctx0" brushRef="#br0" timeOffset="51431.29">10476 14733 92 0,'-5'5'259'0,"0"2"-40"0,0-1-47 0,-1 1-37 0,1-1-35 0,0 1-21 0,-1 2-15 15,1-1-11-15,0 0-8 0,1 1-6 0,-2 2-6 0,0-1-2 0,1 2-3 16,-1-2-3-16,1 2-4 0,0 0-5 0,1 1-8 0,-1-1-10 0,0 1-11 16,3-1-13-16,-1 1-15 0,3-1-27 0,-1-2-33 0,1 2-58 0,1-3-66 15,-1-1-48-15,3 0-37 0</inkml:trace>
  <inkml:trace contextRef="#ctx0" brushRef="#br0" timeOffset="60788.7">1337 2345 0 0,'-1'3'341'0,"-3"-3"95"0,3 1 7 0,-1-1 2 0,-1 0-3 15,2 0-77-15,0 2-114 0,-1-1-76 0,2 2-58 0,0-1-26 0,2 2-11 16,0 0 3-16,1 3 5 0,-1-1 2 0,4 3 0 0,-2 1 0 16,1 1 0-16,2 4-1 0,0-1-5 0,0 3-5 0,0 3-3 0,1-2 2 0,-1 5 8 0,1-1 3 15,-1 3 0-15,2 1 1 0,-2 0 0 0,2 3-1 0,-3 0 1 0,3 1 2 16,-3-2 3-16,2 3 0 0,-1 1 1 0,-2-2-4 0,1 1-2 0,0 1-7 16,-1-2-12-16,1-1-8 0,-3 1-9 0,2-1-7 0,0 0-5 15,-2-2-5-15,-1 1-5 0,3-3-5 0,-4 0-7 0,2-3-6 0,-2 0-5 0,2-1-3 0,-1-1-2 16,-2-3 0-16,1-1 1 0,1-2 1 0,-1 1-1 0,0-3 1 0,-1-1 2 15,1 0 0-15,2-2 1 0,-2 0 0 0,-1-2 3 0,0-1 1 0,0 0 3 0,1-1 1 16,-1-1 0-16,0 0 1 0,1 0 3 0,1-2 3 0,-1 2 2 16,0-3 2-16,-1 0 1 0,1 0 0 0,1 0 4 0,-2-1 0 0,0 0 1 0,1 0 1 0,-1 0 2 15,1-1-1-15,0 0-1 0,1 0-2 0,0 1-2 0,-2-1-3 0,1 0-5 16,0-1-2-16,1 1-3 0,-1 1-4 0,0-1-2 0,2 0-2 0,-1-1-3 16,2 0-3-16,1-1-1 0,0 2-2 0,0-3-1 0,5 0 0 0,-1-1-1 0,3-1 0 15,2 0-2-15,-1-1-2 0,5-1-4 0,-1 0-5 0,3 0-5 0,-1-1-6 0,2 0-4 16,0 0-8-16,0 1-6 0,0 0-9 0,-1-1-10 0,1 1-22 0,1-1-26 15,-2 1-26-15,0 0-24 0,0-1-18 0,-1 1-18 0,-2-1-26 0,2 1-32 16,-2 0-29-16,0-1-25 0,1 1-15 0,-2-1-9 0,0 0-8 0,-1 0-4 16,0-3 1-16,1 3 4 0,-1-2-19 0,1-2-27 0,-2 0-30 0,-2 0-30 15,3-2 8-15,-3 1 156 0</inkml:trace>
  <inkml:trace contextRef="#ctx0" brushRef="#br0" timeOffset="61210.7">2361 2561 0 0,'-3'-7'207'0,"2"2"171"0,-2 1 1 15,1 0-42-15,-3 0-62 0,1 3-51 0,-1-1-45 16,0 2-27-16,-2 2-16 0,1-1-11 0,-3 3-8 0,2 0-2 0,-1 0-2 0,-2 1 0 16,-1 2 1-16,2 0 2 0,-1 0 3 0,0 2 1 0,-1 0 1 0,1 1-2 0,-1 0-4 15,0 0-2-15,1 1-2 0,0 1-1 0,1 2 0 0,-1-2-2 0,2 1-8 16,-2 0-2-16,1 0-6 0,0 0 0 0,2 1-1 0,2-1 1 0,-2 0 1 0,2-1-3 16,1 0-2-16,0-1-5 0,2 1-8 0,0-3-4 0,2 2-3 15,2-2 0-15,0 0 0 0,-1-1 0 0,3 1-2 0,0-1-3 0,0 0-6 0,2-3-7 0,0 3-6 16,0-3-6-16,3 1-4 0,-2-1-4 0,3-1-4 0,-1 0-3 0,1 0-3 15,0-2-3-15,1 1-5 0,-1-2-3 0,1 2-3 0,-1-2-2 0,0-1-3 16,1 1 1-16,-1 1 1 0,0-1-2 0,0-1 1 0,-1 0-1 0,-2 0 0 0,2 0 0 16,-3 0-2-16,-1 0-1 0,1 0 1 0,-1 0 0 0,-1 1 1 15,-2 1 1-15,2-1 0 0,-2-1 0 0,1 1 0 0,-3-1-1 0,1 0 1 0,-1 0-1 0,0 0 1 16,-1 2-1-16,0-1 1 0,-2-1-1 0,0 1 1 0,-1 2-2 0,-1-2 1 16,0 3 0-16,-2-2 0 0,0 1-1 0,1 1 0 0,-4 1-1 0,3 0 0 15,-2 1 1-15,0-1 0 0,-1 3-1 0,2 0 0 0,-2 1 0 0,1-1 2 0,-2 3-1 16,0 0 0-16,1 1 0 0,-1 0 1 0,1 1 0 0,0 0-1 0,1 2 2 15,-1-1 1-15,1-1-1 0,1 2-1 0,0-1 1 0,2-1 1 16,1 2 0-16,0-1-1 0,2-1 0 0,1-1-1 0,2 1 1 0,-2-1 0 0,2-2 0 16,2 1 1-16,-1-2-1 0,2 0 0 0,-1-1 0 0,2 0 1 0,1-3 0 0,1 2-1 15,0-2-4-15,2-1-4 0,-1 1-10 0,2-1-11 0,1-2-21 0,0-1-26 0,1-1-30 16,0 0-33-16,2-3-41 0,0 2-48 0,3-3-47 0,2-3-49 16,-1 2-40-16,3-4-37 0,1 0-77 0,4-3-95 0,-1-3-34 0,1 1-8 0,2-3 11 15,0-3 16-15</inkml:trace>
  <inkml:trace contextRef="#ctx0" brushRef="#br0" timeOffset="61598.7">2958 2431 0 0,'-6'-9'413'0,"-4"2"106"0,2 2 8 16,0 1 3-16,-1 0 3 0,0 0-45 0,2 1-68 0,-2 2-94 16,3 0-106-16,-1 0-59 0,-1 1-37 0,2 1-14 0,1 0-1 0,-1 3 1 0,1 0 5 15,0 0 1-15,1 1-3 0,-2 4-3 0,3-1-2 0,1 1-3 0,-2 3-4 16,3 3-1-16,0 0-2 0,-2 4-5 0,3 0-4 0,3 2-14 15,-1 2-15-15,1 1-16 0,0 1-12 0,2 3-9 0,3-1-3 0,-2 4-2 0,4 0-4 16,-3-1-2-16,3 1 0 0,-1 0-3 0,2-1 0 0,-1-1-1 0,1-1-1 0,2-1-1 16,-3-2 0-16,1-1-2 0,-1-2 0 0,0-1 0 0,-1-4 1 0,-1 0-1 15,0-2 2-15,-1-2 1 0,-1-1 1 0,-1-1 0 0,0-3-1 16,0 0 1-16,-1-3-1 0,-3-1 0 0,0-3 1 0,-1-1 0 0,-1-1-1 0,-3-3 0 16,-2-1 0-16,0-3-3 0,-2-4-1 0,-3-1-1 0,-1-4 1 15,1-4 0-15,-3 0 2 0,-1-4 0 0,0 0 1 0,3-4 1 0,-3 0 2 0,3-1 0 16,0 0 3-16,1 0-1 0,4 1 1 0,-1 3 0 0,3 0 0 0,1 1 0 0,2 1 0 15,-2 3-2-15,3 0-1 0,2 3 0 0,3 1-1 0,-3 0-1 16,3 1-3-16,1 3-1 0,0 0-1 0,2 1-1 0,1 0 1 0,3 2-1 0,-1-1-2 16,1 2 1-16,3 0 0 0,1 1 1 0,0 0 0 0,2-1-3 0,1 1-4 15,0-1-6-15,1 1-3 0,1-1-8 0,1 0-7 16,-2-1-12-16,1 1-12 0,0 0-21 0,0 1-26 0,0-1-29 0,-3 1-33 0,1 0-38 0,-2 3-37 16,-1-2-41-16,-3 2-44 0,2 0-30 15,-3 1-25-15,0 0-39 0,-1 1-47 0,-1 1-52 0,0-2-52 0,-3 1-10 0,0 2 11 0,-2-2 22 16,-2 2 220-16</inkml:trace>
  <inkml:trace contextRef="#ctx0" brushRef="#br0" timeOffset="61772.74">2989 2702 127 0,'-11'15'560'16,"1"-1"18"-16,1 0 16 0,3-3 10 0,-1-1 7 0,2-2-62 0,0 0-97 16,1-1-80-16,-1-2-73 0,3 0-57 0,-1-1-48 0,3 0-32 0,0 0-26 15,0-3-23-15,3 1-22 0,0-2-17 0,3-3-16 0,2 0-14 0,2 0-9 16,1-3-10-16,3 0-11 0,2-1-23 0,1-2-29 0,3-2-34 0,0 1-38 0,2-2-45 15,3-2-46-15,0 0-51 0,0 0-53 0,1-2-56 0,0 2-57 0,1-3-74 16,0 0-84-16,0 0-38 0,-2 0-17 0,-2 0 7 0,2-2 19 16</inkml:trace>
  <inkml:trace contextRef="#ctx0" brushRef="#br0" timeOffset="62122.72">3497 2303 416 0,'-2'2'543'16,"-2"-1"16"-16,3-1 15 0,0 1-25 0,-2-1-40 0,3 2-47 0,-1-2-48 15,-1 0-49-15,1 0-47 0,0 0-44 0,1 0-41 16,0 0-31-16,0 0-30 0,0 0-24 0,0 0-25 0,2-2-22 0,2 1-22 0,1-2-16 0,4-1-15 16,0-1-8-16,3 0-5 0,2-3-4 0,2 0-3 0,1 0-5 0,3-2-1 15,1 1-2-15,0-2-2 0,3 1-3 0,-1-2-1 0,1 1-1 0,1 1-5 16,0-2-1-16,-2 3-3 0,1-2-2 0,1 1-5 0,-3 1-5 0,2-1-5 16,-3 1-6-16,2 0-8 0,-1 1-11 0,-1-1-12 0,-1 1-23 0,-2 1-29 15,2 0-33-15,-4 0-37 0,0 1-47 0,-1-1-54 0,0 2-43 0,-2 0-36 16,-1-1-41-16,2 1-41 0,-2-1-65 0,-2 1-76 0,0-1-33 0,-1 1-12 15,-1-2 12-15,0 1 25 0</inkml:trace>
  <inkml:trace contextRef="#ctx0" brushRef="#br0" timeOffset="62328.7">4025 2016 0 0,'-9'4'163'0,"2"0"346"0,-2-1 2 0,3 2-1 0,0 0-1 15,-2-1-25-15,3 0-38 0,0 0-74 0,2 0-91 0,-2 1-63 0,1 1-49 0,1 0-23 16,1 2-10-16,1 0-5 0,-1 1-4 0,1 2-1 0,1 1 2 15,0 3 1-15,0-1 0 0,0 3 0 0,1 2-5 0,1 2-13 0,-1 0-17 0,1 1-18 16,1 3-17-16,-1-1-13 0,1 1-14 0,2 2-7 0,-3-1-4 0,2 2-5 16,1-2-7-16,0 2-7 0,-1-2-11 0,1 0-21 0,0-1-29 0,1 1-31 0,0-2-34 15,-1-2-42-15,2 0-46 0,1-2-45 0,-2 1-47 0,4-4-40 0,0 0-37 16,0-2-77-16,1-2-97 0,-1 0-43 0,5-4-16 0,0-3 6 16,1-4 17-16,1-2 25 0,5-4 564 0</inkml:trace>
  <inkml:trace contextRef="#ctx0" brushRef="#br0" timeOffset="62587.7">4703 1970 459 0,'-1'-10'483'0,"0"2"4"0,-3 1 4 0,0 2-14 0,-1 0-23 15,0 1-79-15,0 1-106 0,-2 2-67 0,1 1-49 0,-2 1-17 0,0 2-2 16,-1 1 2-16,-2 1 4 0,1 3 2 0,-3 0 1 0,1 3-1 16,-2 1-2-16,2 3-6 0,-2 0-6 0,-2 3-11 15,1 4-12-15,0 1-11 0,1 2-11 0,1 3-14 0,-2 3-15 0,1 2-10 0,3 1-9 0,-3 3-5 0,2 1-5 16,1 3-2-16,-2 0-2 0,2 1-2 0,3 1-1 0,-2-1-2 0,2 1 2 15,1 0-4-15,-1 1-3 0,3-2-3 0,0-2-1 0,2 1-1 0,0-3-1 16,2 0-2-16,1-3 0 0,1-3-1 0,2-2 0 0,0-1-1 0,1-4-1 0,1 1-2 16,1-5 0-16,2 0-3 0,-2-4-2 0,4-1-2 0,-3-3-4 0,3-1-7 15,0-2-8-15,1-3-15 0,2-2-18 0,-2 0-25 16,3-5-27-16,-1 0-32 0,1-4-30 0,2-1-40 0,-1-3-43 0,1-3-36 0,-1-2-30 16,0-2-28-16,-1-1-26 0,1-3-49 0,-2-3-59 0,1-1-39 0,-3-1-32 15,0-1 2-15,-1-2 17 0</inkml:trace>
  <inkml:trace contextRef="#ctx0" brushRef="#br0" timeOffset="63126.7">5276 1991 198 0,'-4'-8'576'0,"0"0"12"0,2 1 8 0,-2-1 3 0,2 1 1 16,-1 0-42-16,-1 1-59 0,1 1-121 0,-1-1-148 0,1 3-74 15,1 0-39-15,-1-1-28 0,2 3-21 0,-1-1-16 0,2 2-17 0,0 2-9 0,0 0-6 0,1 2 1 16,0 1 2-16,3 3 3 0,1 3 3 0,2 1 2 0,1 3 1 16,-1 4 2-16,3 2 4 0,0 4 2 0,1 2 2 0,0 2-1 0,0 4-1 0,-2 3-3 15,0 1-4-15,1 3-6 0,-2-1-5 0,0 3-5 0,-2 1-1 0,1 1-2 16,0-1-1-16,-2-1-3 0,0 0-4 0,1 0-10 0,-2-3-10 0,0 0-21 0,-1-3-25 16,2-3-33-16,-1-3-35 0,1 0-47 0,-1-2-52 0,1-3-51 15,-2-3-47-15,1-2-69 0,0-2-78 0,1-4-65 0,1-2-56 0,-1-3-24 16,0-2-8-16,1-6 11 0,0-6 20 0</inkml:trace>
  <inkml:trace contextRef="#ctx0" brushRef="#br0" timeOffset="63412.7">5759 1973 0 0,'-5'-5'291'16,"0"5"171"-16,-4 0 17 0,2 5 9 0,-4 0 6 0,-1 3-82 0,0 4-123 16,-4 1-68-16,1 4-43 0,-2 2-20 0,-1 3-13 15,2 0-11-15,-4 3-14 0,4 0-15 0,-4 1-17 0,4 3-17 0,0-2-16 0,0 1-9 16,0 1-6-16,1-2-6 0,0 1-5 0,0 1-5 0,4-4-2 0,-2-2-3 0,3 0-1 15,0-1-5-15,3-4-3 0,-2-2-3 0,3 0 0 0,1-2-2 0,0-1-1 16,1-1 1-16,2-2 0 0,-2-2 9 0,3 0 14 0,-3-1 16 0,3-2 18 16,1 0 12-16,-1-2 10 0,0 1 7 0,1-3 7 0,0 0 4 0,0-1 4 15,0 0 2-15,0-1 2 0,1 0 0 0,0-3 1 0,-1 1-10 0,4-1-12 16,-2-1-16-16,2 0-19 0,0 1-12 0,-1-3-9 0,3 2-8 0,1 0-6 0,-1-2-4 16,1 2-3-16,1 0-3 0,3 0-2 0,-1-1-1 0,1 1-1 15,3 2-2-15,-2 0-1 0,3 0 1 0,1 0-1 0,2 2 0 0,-1 1-2 16,-1 1-3-16,3 2-3 0,-2-2-4 0,2 2-7 0,-2 1-11 0,1 0-15 15,-1 2-24-15,-1 0-30 0,0 0-32 0,-1 1-30 16,0 0-46-16,0 1-50 0,-1 1-48 0,-1-1-45 0,0 0-74 0,-2 3-87 0,0-2-52 0,0 0-39 16,0-1-10-16,0 0-2 0,0-2 18 0,-1 0 50 0</inkml:trace>
  <inkml:trace contextRef="#ctx0" brushRef="#br0" timeOffset="63615.7">5933 2177 0 0,'-15'-17'110'0,"4"2"440"0,-3 0 17 0,3 2 14 0,2 1 13 0,1 0 13 15,0 1 10-15,-1 0-112 0,3 2-167 0,1 0-89 0,0 2-50 0,3 0-33 16,-1 0-24-16,2 0-22 0,2 1-20 0,3-1-19 0,2 2-17 0,0-3-16 0,4 1-16 16,2 0-10-16,1-1-10 0,3 0-5 0,2 1-1 0,-1-1-2 0,3 2 0 15,0-1-4-15,1 1-4 0,0 0-9 0,3 1-12 0,-2-1-20 0,-1 2-23 16,2 0-23-16,-2 0-24 0,1-1-28 0,-4 2-31 0,1 2-35 0,-3-3-33 16,-1 1-30-16,1 2-27 0,-1-2-23 0,-1 1-19 0,0 2-33 0,-3-1-40 15,0-1-44-15,-2 1-46 0,-1-3-8 0,0 1 10 0,-2 1 22 0,-1-1 362 16</inkml:trace>
  <inkml:trace contextRef="#ctx0" brushRef="#br0" timeOffset="63779.7">6254 1813 0 0,'-8'0'283'0,"-1"2"329"0,0 0 9 0,2 0 8 0,1 0 7 16,-2 0 1-16,2 1 0 0,0-2-95 0,1 1-141 0,1-1-106 0,-1 1-88 0,0 0-58 16,2 0-44-16,0 0-33 0,-1 0-26 0,2 0-18 0,-1 2-13 15,1-1-7-15,-1 3-5 0,2-2-3 0,0 3-3 0,1 0 1 0,1 3 0 16,2 1 0-16,0 2 1 0,1 3-2 0,0-1-4 0,1 3-12 0,1 1-18 15,0 2-27-15,-1 2-31 0,3-1-35 0,-2 4-34 0,0 0-42 0,0 2-43 16,0-1-38-16,1 2-33 0,0 1-31 0,-2 0-29 0,0 0-53 0,1 1-60 0,-2 1-41 16,1-2-30-16,-2-1 3 0,-1-2 19 0</inkml:trace>
  <inkml:trace contextRef="#ctx0" brushRef="#br0" timeOffset="63934.7">6078 2794 514 0,'-10'5'619'16,"3"-2"13"-16,-1 0 10 0,1-2 3 0,1-1 3 0,1 0-82 0,-1 0-120 0,2 0-97 0,0-1-87 15,0-1-55-15,2 1-42 0,-2-1-37 0,4 0-37 0,0-1-30 16,0 1-28-16,4-2-24 0,-1 1-22 0,2-2-31 0,3-3-34 0,2 1-39 0,1-1-41 16,3-2-54-16,2 0-61 0,1-4-40 0,3 0-30 0,4-3-23 0,-2 0-22 15,3 0-31-15,2-4-36 0,3 1-50 0,1-5-57 16,4 0-8-16,0-1 12 0,2-1 30 0,0-1 413 0</inkml:trace>
  <inkml:trace contextRef="#ctx0" brushRef="#br0" timeOffset="64225.74">6816 2004 0 0,'-5'-14'166'0,"0"1"267"0,-1 1 4 15,-2 1-3-15,2 0-4 0,-3 3-77 0,1 0-108 0,-1 2-65 0,-1 1-44 16,-1 1-31-16,1 2-23 0,-2 2-18 0,0 0-16 0,0 1-11 0,-2 2-9 16,2 1-1-16,-1 2-1 0,1 1 1 0,-2 2 1 0,2 1-1 0,-3 1-2 15,1 2-3-15,2 0-5 0,1 2-3 0,-2-1-3 0,2 2 0 0,2 1 1 16,2-2 0-16,-2 1 0 0,3-1-1 0,2 2 1 0,1-3-1 0,0 1 0 16,3-1 2-16,1 1 2 0,2-2 1 0,3-1 2 0,-1 0 1 0,4-1 3 15,-1 0 2-15,4-2 2 0,0 1 1 0,2-2-1 0,1 1-1 0,1-2 1 16,1 1 2-16,-1-2 3 0,3 1 6 0,-2-2 6 0,2 2 7 0,-4-3 8 15,2 2 8-15,1 0 7 0,-2-1 4 0,0 1 2 0,-1 0 6 0,0 0 6 16,-3 1 6-16,2-1 6 0,-3 1 2 0,-1 2 3 0,0-2 1 0,-3 0-2 16,2 1-4-16,-4 1-6 0,0 1-7 0,-1-1-6 0,-2 3-5 0,-2-1-4 0,-1 1-7 15,-3 1-8-15,1 3-6 0,-4-2-8 0,1 2-6 0,-4 0-7 0,-1-2-12 16,0 1-15-16,-3 1-18 0,1-3-21 0,-2 1-27 0,0-1-35 0,-3 0-37 0,2-2-39 16,-3-2-51-16,2-1-56 0,-3-4-50 0,1 1-46 0,1-5-87 15,-2-1-106-15,0-4-43 0,2-2-19 0,-1-4 5 0,4-2 9 0,-1-3 26 16,1-2 435-16</inkml:trace>
  <inkml:trace contextRef="#ctx0" brushRef="#br0" timeOffset="64453.71">6930 1860 330 0,'5'-7'464'0,"3"0"-1"0,-3 3-4 0,-2 0-2 0,1 1-2 15,2 2-92-15,-2 1-132 0,0 0-73 0,-1 2-48 0,4 1-23 0,-2 0-10 16,0 2-1-16,2 1 4 0,-2 0 3 0,1 3 1 0,3-1 2 0,-3 1 2 15,3 4-4-15,-2-1-7 0,2 1-7 0,0 0-13 0,-1 3-5 0,2-1-4 16,-1 1-5-16,2 3-5 0,-1-2-10 0,-2 1-8 0,-1 0-8 0,3 1-4 16,-4 2-15-16,3-3-19 0,-3 2-23 0,0 0-25 0,2-1-35 0,-2 1-42 15,-1-3-40-15,1 1-40 0,-1 1-41 0,0-2-42 0,1-3-67 0,-1-1-80 16,-1-2-43-16,0-1-28 0,1-1-2 0,-2-2 9 0</inkml:trace>
  <inkml:trace contextRef="#ctx0" brushRef="#br0" timeOffset="64675.82">7161 2047 30 0,'-6'-19'497'0,"0"2"11"0,1 1 6 0,-1 1 5 16,1 1 3-16,1 1-71 0,0 1-104 0,-1 2-77 0,4 2-62 16,-1-1-32-16,0 1-18 0,2 1-7 0,0 2-4 0,3 0-9 0,-1 0-11 15,3 1-8-15,0 0-6 0,1 0-5 0,3 1-4 0,-1 0-5 0,1 1-6 0,1-1-7 16,3 1-9-16,-1 2-14 0,2-2-14 0,0 2-14 0,0 2-14 0,1-1-8 0,1 2-4 16,1-1-2-16,-2 2-3 0,1 0 2 0,0 3 1 15,0-3-1-15,0 3-1 0,-1 0-3 0,1 2-1 0,-1-1-3 0,-1 2-4 0,-1 0-3 16,1 0-7-16,0 1-11 0,-3 1-12 0,1-1-19 0,-2 0-19 15,0 1-19-15,-1 1-20 0,1-1-21 0,-4 0-24 0,1 0-39 16,0 0-43-16,-2 1-36 0,0 0-32 0,-2 1-41 0,1-1-47 0,-3 0-58 0,2-1-61 0,-2-1-22 0,-1 0-3 16,0-1 10-16,-1 0 11 0</inkml:trace>
  <inkml:trace contextRef="#ctx0" brushRef="#br0" timeOffset="64920.7">7203 2183 172 0,'-2'0'442'15,"-2"0"2"-15,3 0 2 0,-3 0-39 0,3 0-53 0,1 0-70 0,0 0-73 16,1-2-53-16,3 1-45 0,-2 1-26 0,2-4-21 0,1 1-15 0,4 0-12 15,-2-1-10-15,4 0-7 0,1-3-5 0,0 2-5 0,3-2-7 0,0 2-10 16,1-4-17-16,-1 2-26 0,4-2-25 0,-1 1-28 0,2-1-26 0,1 1-27 16,-1-1-27-16,1-1-27 0,-1 2-63 0,1-3-78 0,0 1-49 15,2-2-35-15,-2 0-12 0,0-1-1 0</inkml:trace>
  <inkml:trace contextRef="#ctx0" brushRef="#br0" timeOffset="65223.72">7903 1670 0 0,'-6'1'304'0,"-1"2"85"0,1 1 3 0,0 1-42 0,0-1-62 0,-2 2-58 16,2 1-57-16,-2 1-24 0,1 0-7 0,1 1-4 0,0-1 0 0,-2 2-3 16,3 1-4-16,0-2-2 0,0 1-3 0,2 2-1 0,0-1-2 0,1 2-7 15,0-1-8-15,1 1-8 0,1 0-9 0,1 1-8 0,2 1-10 16,-2 2-4-16,3 0-6 0,0-1 0 0,2 2-3 0,0 1 0 0,0 0 2 0,3-2 1 0,-2 1 1 16,2 1 6-16,1-2 9 0,0-3 7 0,1 2 6 0,-1-2 4 0,1 0 4 15,-1-2 1-15,0-2 1 0,0-1-3 0,1-1-2 16,2-2-5-16,-2 1-3 0,1-4-7 0,-1-2-7 0,2-1-6 0,-1-1-11 0,2-2-6 0,-3-2-8 15,0-1-6-15,2-3-3 0,-3-1-2 0,-1-1-1 0,-1-2-2 0,1-1-2 16,-3-2-1-16,-2-1-4 0,-2-1 1 0,-1-2 0 0,-2-1-4 0,-1 1-5 16,-2-2-3-16,-2 1-1 0,-3-1-3 0,1-1-2 15,-1 1-3-15,-1 1-2 0,-3 0-4 0,2 1-2 0,0 1-5 0,-3 0-5 0,2 3-7 0,-1 1-11 16,1-1-16-16,0 3-20 0,0 1-32 0,1 2-39 0,-1 2-45 0,0 0-47 16,0 3-48-16,1 1-49 0,1 1-42 0,0 1-39 0,0 2-67 0,-1 1-80 15,1 1-40-15,-1 1-24 0,1 1 2 0,0-1 12 0,0 1 29 0,3 1 498 16</inkml:trace>
  <inkml:trace contextRef="#ctx0" brushRef="#br0" timeOffset="65436.71">8241 1599 143 0,'2'0'589'0,"2"1"5"0,-3 0 5 0,-1 0-2 0,0 0 0 0,-1 1-24 16,-2 0-33-16,2 0-129 0,-1 1-170 0,-1 1-90 0,2-1-53 15,-2 0-32-15,2 3-22 0,-1 0-15 0,0 2-9 0,0 1-5 0,2 2-1 16,0 2 1-16,2 3 1 0,1 1 1 0,-2 1-1 0,3 1 2 0,0 3 0 0,-1 0 1 15,2 2 1-15,0 1-13 0,0 0-17 0,1 0-23 0,-1-1-26 16,2 2-23-16,-1-1-22 0,-1 0-27 0,0 0-26 0,0 0-36 0,1-2-37 16,-1-1-29-16,0 0-26 0,1-2-24 0,-2 1-21 0,-1-4-17 0,0 0-17 0,0-2-15 15,-1-2-13-15,-2 0-16 0,0-4-14 0,-1-1 5 0,-3-3 13 16</inkml:trace>
  <inkml:trace contextRef="#ctx0" brushRef="#br0" timeOffset="65719.72">8243 2159 0 0,'-10'-18'8'0,"0"-2"323"0,1-2 32 15,0 1-1-15,1-2-18 0,-2 2-30 0,4-1-37 0,0 2-34 0,0-1-31 16,2 2-23-16,0-2-19 0,3 2-13 0,1 0-7 0,1 0-15 15,2 1-16-15,2 0-16 0,2-2-18 0,0 2-13 0,4 2-10 0,1-3-9 0,1 2-6 16,4 2-7-16,0-2-10 0,0 2-6 0,2 2-6 0,1 1-4 0,0 2-4 16,0 0-3-16,0 3-3 0,-1 1 0 0,0 2-2 0,2 2 1 0,-5 2 0 15,2 2-1-15,-1 2-2 0,-2 2-1 0,1 0 0 0,-2 2 4 0,-3 3 4 16,1 1 0-16,-1 2-1 0,-3-1 2 0,1 1 3 0,-3 1-1 0,-1 1 0 16,-1-1-1-16,-1 2 1 0,0 0 0 0,-2 0-1 0,-1-1 1 15,-1 0-1-15,-1 0 1 0,1-2-1 0,-2 1 2 0,0-4 6 0,2 1 6 0,-2-1 12 16,2-2 14-16,-1 0 19 0,-1-2 15 0,2 0 16 0,-3-1 11 0,3-2 11 15,-1 1 7-15,-1-2 7 0,2-1 5 0,-2 1 4 0,1-3 0 0,-1 1 0 16,-2-1-10-16,3 0-11 0,-2 0-16 0,3 0-17 0,-2-1-19 0,2 1-18 16,-1-2-13-16,-2 1-11 0,3 1-11 0,-2 0-10 0,2 0-11 0,0 0-14 15,-1 0-9-15,2 0-8 0,0 0-13 0,0 0-12 0,0 0-23 0,0 0-28 16,0 1-24-16,2 1-24 0,-1 0-34 0,0 1-40 0,3 0-37 0,1 1-36 0,-1-1-30 0,2 1-23 16,1-1-47-16,2 1-53 0,3-1-50 0,3-1-45 0,0-1-8 15,5-2 11-15,4-1 19 0,2-2 241 0</inkml:trace>
  <inkml:trace contextRef="#ctx0" brushRef="#br0" timeOffset="66085.7">9230 1653 0 0,'-3'-9'401'0,"-3"3"14"0,-1 0 1 0,1 2-19 0,-4 0-32 15,0 1-72-15,0 1-90 0,-1 0-51 0,0 1-32 0,-3 1-20 0,2 1-16 16,-3 1-8-16,2 0-4 0,0 1-3 0,-2 1-7 0,1 0-4 0,2 1-4 16,-2 1-5-16,1 0-6 0,-1 1-5 0,4 0-1 0,-1 1-5 0,1 0-6 15,0 0-6-15,1 2-4 0,2-1-5 0,1 1-5 0,0 1-1 0,2 0 2 16,1 1 0-16,2-2 0 0,1 1 1 0,1 2 0 15,0-3-1-15,3 1-3 0,1-1-1 0,0 1-1 0,0-1 0 0,1 0 0 0,2 0 1 0,-2-1-1 16,4-1-1-16,-3 1 0 0,3-2 0 0,-2 2 1 0,-1-4 4 0,1 2 4 16,0-2 4-16,-2 0 5 0,1 0 3 0,0-2 4 0,-2 1 5 15,0-1 8-15,0 0 12 0,-1-1 13 0,-2 1 15 0,2-2 14 0,-1 0 9 0,-1 0 9 16,-1 1 5-16,2-2 0 0,-3 0 0 0,0 0-3 0,0 0 0 16,0 0-1-16,0-3 0 0,0 1-5 0,-3 0-9 0,2 1-13 0,1-3-12 0,-2 1-16 15,-1 1-11-15,2-2-12 0,-2 2-8 0,2 0-7 0,-2 0-4 0,2 0 0 16,-1 1-5-16,-2-1-6 0,3 1-4 0,-2 1-4 0,2 0-2 0,-1 1-1 0,-1 1 0 15,-1 1 0-15,1 1 0 0,-1 0 1 0,1 2 1 0,1 0 1 0,-2 2 0 16,3 0 0-16,-3 2 1 0,3 0-1 0,-1 1 0 0,0 1-2 0,1 0-5 16,1 1-8-16,0 1-18 0,1 0-21 0,1-1-20 0,0-1-24 15,-1 1-21-15,4 0-23 0,-2 0-29 0,0-1-29 0,2 0-31 0,3-1-27 0,-1 0-32 16,4-3-34-16,2 1-55 0,3 0-68 0,2-2-43 0,5-1-31 0,2-2-3 0,2-2 6 16,6-3 16-16,1-2 324 0</inkml:trace>
  <inkml:trace contextRef="#ctx0" brushRef="#br0" timeOffset="66247.7">9834 1895 56 0,'1'-4'657'0,"2"2"3"0,-2-1 4 0,-1 1-4 0,3 2-3 16,0-1-2-16,0-1-2 0,-2 2-109 0,0-1-158 0,0-1-138 15,-1 2-129-15,0 0-64 0,0 2-33 0,-1-1-16 0,0 0-7 0,1 1-4 0,-3 3-2 16,2-1 0-16,-4 1 2 0,3 0-3 0,-2 3-5 0,0 0-11 16,1 1-14-16,-2 3-23 0,1-2-25 0,0 2-26 0,-1 1-26 0,0 0-40 15,2 1-49-15,0 0-44 0,-1 0-43 0,3 0-42 0,-1 0-42 0,0 0-69 0,0 0-79 16,2-3-35-16,0 1-13 0,0-1 11 0,2-2 20 0</inkml:trace>
  <inkml:trace contextRef="#ctx0" brushRef="#br0" timeOffset="66884.7">10619 1653 216 0,'10'-9'512'0,"-2"1"5"16,0-2-1-16,1 0-2 0,-1-1 1 0,0 3-83 0,-2-2-119 0,2 2-85 15,-2 1-71-15,0 0-43 0,-2 2-30 0,-2 0-16 0,1 2-13 16,-2-1 2-16,-1 2 5 0,0 2 11 0,-2 0 12 0,-1 4 9 0,-2 0 5 0,0 2 6 0,-2 1 2 15,-2 3 0-15,-1 0-1 0,-2 3-2 0,-2 3-3 16,0-2-7-16,-3 3-7 0,-2 2-13 0,2-1-14 0,-2 1-13 0,-1 1-15 0,2 0-9 16,-2-1-9-16,4-1-5 0,-1-1-7 0,1-1-4 0,3-2-4 0,-1 0-3 0,4-2-2 15,0-1-7-15,3-2-11 0,-2 0-12 0,4-2-13 0,0-2-10 0,-1-1-10 16,4-3-4-16,-1-1-2 0,0-1-1 0,2-2 2 0,1-2 2 0,1-1 4 16,2-2 4-16,0-3 3 0,3-1 12 0,0-1 17 0,0-1 24 0,4-3 26 15,0 0 22-15,2 0 21 0,2-1 15 0,2-1 12 0,-1 1 5 0,0-2 6 16,1 3 3-16,3-2 0 0,-1 1-2 0,1 2-1 0,1-1-7 0,0 1-7 15,0 1-11-15,-2 2-12 0,2-1-12 0,-1 3-12 0,-2 2-10 0,0 1-6 16,0 0-5-16,-2 4-2 0,0 1-1 0,-2 2-1 0,2 1 2 0,-4 2 1 16,3 3 1-16,-3 2 2 0,-1 1 1 0,1 3 0 0,-3 0-1 15,-1 5 0-15,-2 1 0 0,0 3 0 0,-4 2-2 0,-1 1 0 0,-1 0-1 0,-4 4 1 16,0-1-3-16,-2 3 0 0,-2-2-1 0,-2 2-1 0,-2 0-2 0,0 0 1 16,-2 0-2-16,-1-2 1 0,-2 1 0 0,1-1 0 0,-3 1-1 0,0-3 0 15,-1-2-2-15,0 0 0 0,-3-2-1 0,2 0 0 0,-2-3-2 0,3-1-1 0,-2-3 0 16,0 0 1-16,2-4-3 0,-1 0-3 0,1-3-2 0,-2 1 0 15,4-5-2-15,0 1 0 0,0-3 0 0,3-2-2 0,0-2 2 0,2 0 1 0,2-1 2 16,1-2 2-16,2 1 1 0,-1-2 1 0,4 0 1 0,1 0 2 0,0-1 2 16,1-1 1-16,3 1 0 0,0-1-1 0,1 1 1 0,1 0 0 0,3-1 0 15,2 1-2-15,0-1-1 0,3 1-2 0,-1 0 0 0,5 1 0 16,-1 1-1-16,5 0 2 0,1 0-1 0,2 2 1 0,2-1 0 0,3-1-1 0,0 2 1 0,4 0 1 16,0 1-1-16,1-1-1 0,2 1 2 0,1 0 0 0,0 1-2 0,-2-1-3 15,3 1-9-15,-2 0-12 0,2 2-27 0,-1-1-36 0,-2 1-36 0,2-2-37 16,-1 1-56-16,-1 0-64 0,-1 0-57 0,1-2-51 0,-1 0-82 15,-2 1-95-15,2-4-47 0,-3 0-22 0,3 1-4 0,-1-4 4 0,-2 1 24 0,0-2 369 16</inkml:trace>
  <inkml:trace contextRef="#ctx0" brushRef="#br0" timeOffset="67127.74">11589 1179 225 0,'-7'-15'598'0,"-1"1"7"15,2 2 9-15,-3 1 2 0,3 0 2 0,0 0-23 0,1 0-34 0,1 0-134 0,-1 3-178 16,3-1-93-16,-2 1-51 0,4 2-30 0,0 0-22 0,0 0-13 0,5 2-10 15,-1 0-9-15,1 1-7 0,1 3-4 0,4 0-1 0,1 2-2 0,-1 2 0 16,5 2 3-16,0 3 4 0,1 3 4 0,1 3 3 0,-2 2 6 0,1 5 2 16,-1 3 6-16,0 4 2 0,-4 4 3 0,-2 3-1 0,-3 6 0 0,-1 5 1 0,-5 3-3 15,-6 3-2-15,-1 3-3 0,-6 2-6 0,-4 2-9 0,-3 1-10 0,-4-2-14 0,-3 1-15 16,-2-1-25-16,-3 0-31 0,-3-1-27 0,-1 0-26 0,-1-3-30 0,-3 0-31 16,0-3-50-16,-2 1-54 0,1-5-58 0,2 0-57 15,0-5-67-15,-1-4-70 0,3-3-39 0,0-2-21 0,-2-4 5 0,3-4 20 0,0-3 20 0,0-4 441 16</inkml:trace>
  <inkml:trace contextRef="#ctx0" brushRef="#br0" timeOffset="69006.72">4078 3980 260 0,'-3'-1'415'0,"-2"1"-4"0,1 0-3 0,0 0-37 16,2 0-52-16,-2 0-93 0,0 0-109 0,2 0-57 0,2 1-31 0,0-1-13 0,0 1-2 16,1 1-3-16,4 0-2 0,-1 0 2 0,1 2 4 0,1-1 4 0,1 3 4 15,1 0 4-15,3 2 5 0,0 0 0 0,3 1 0 0,-2 3 3 0,2 1 3 16,-3 0-4-16,3 2-4 0,-2 1-7 0,-2 1-7 0,1 0-2 0,-2 1 0 16,1 0-1-16,-2 2-2 0,0 0-2 0,-3-1-2 0,1 2-4 0,0-1-2 15,-1 1-17-15,-1-1-21 0,0 1-23 0,1-2-22 0,-3-1-18 0,2 1-18 16,-3 1-17-16,2-4-18 0,-2-1-24 0,0 1-27 0,1-2-69 0,-2 1-86 0,0-2-43 15,-2-1-22-15,1-1 3 0,-3-1 277 0</inkml:trace>
  <inkml:trace contextRef="#ctx0" brushRef="#br0" timeOffset="69275.7">3757 4744 282 0,'-5'0'438'0,"-1"-3"-3"0,1 2-1 0,1-2-31 0,0 1-45 0,0-1-90 15,1 0-109-15,0 1-61 0,2-2-38 0,0 1-13 0,1 2 0 16,1-2-1-16,0 2 1 0,3-2 5 0,1 2 4 0,1 0 4 0,2 1 3 16,1 0 0-16,4 0-2 0,-1 1-3 0,5 1-1 0,0 1-2 0,3 1 0 15,0-1-7-15,1 2-8 0,0 1-8 0,0 0-5 0,0 0-5 0,-1 0-2 0,1 1 1 16,-1-1 1-16,1 1 1 0,-1-1 4 0,-2 0 2 0,1 1 4 0,-3-3 0 16,-2 1 2-16,1 0 0 0,-3-2 0 0,1 1 2 0,-2 0 0 0,0-2 0 15,-2-1-4-15,-1 0-2 0,0-1-4 0,-1 0-6 0,0-1-7 0,-2-2-14 0,1-1-17 16,-3-1-25-16,1-3-29 0,0 0-34 0,-1-5-35 0,-1 0-35 0,2-2-33 15,-2-2-30-15,-1-3-29 0,2 0-57 0,-1-2-73 0,2 0-52 0,-1-1-46 16,0 3-16-16,1-2-2 0</inkml:trace>
  <inkml:trace contextRef="#ctx0" brushRef="#br0" timeOffset="69661.7">3661 5098 0 0,'-4'-7'59'0,"2"2"121"16,-1-1-64-16,1-1-49 0,-1 2-39 0,1 1-21 15,1-1-13-15,-2 2-8 0,2-2-5 0,-3 2-5 0,3 1-3 0,-1-1-6 0,-1 0-7 0,3 2-11 16,-1-2-15-16,0 1-14 0,-1-1-17 0</inkml:trace>
  <inkml:trace contextRef="#ctx0" brushRef="#br0" timeOffset="69833.7">3647 5034 208 0,'-2'5'198'0,"1"-1"-30"16,-2-1-29-16,2 0-32 0,-3 1-30 0,2-1-21 0,-2 0-15 0,2-1-8 0,-1 1-7 15,-1-1-3-15,1 0-2 0,-1 0-4 0,1 0-2 0,1-1-2 0,-2-1 0 16,2 0-5-16,-2-1-2 0,2-1-5 0,-1 1-2 0,3 0-5 0,-1-2-3 16,1 1-4-16,0-2-1 0,1 2-2 0,0-2-3 0,3 0-2 0,1 0-2 15,0-1-5-15,0 0-5 0,0 1-4 0,4-3-1 0,-2 0-3 0,3 1-3 16,0 0-6-16,2-1-6 0,1 1-14 0,-2-1-17 0,3 1-25 0,-2-1-30 16,3 0-44-16,-3 1 62 0</inkml:trace>
  <inkml:trace contextRef="#ctx0" brushRef="#br0" timeOffset="70834.71">4374 4720 0 0,'-10'1'156'0,"0"1"106"0,-3 0-50 0,0 0-52 0,-2-1-53 16,-1-1-31-16,1 0-25 0,-2 0-7 0,-2-1-3 0,2 1 4 0,-2-2 5 15,0 0 5-15,1 0 2 0,-2 1 1 0,1 0 1 0,1-2-1 0,-1 2-2 0,-1-2 1 16,1 2 0-16,1 1 1 0,-2 0 1 0,0 1-1 0,4 0 1 0,-5 1-3 16,5 2-4-16,-4-2-4 0,4 2-3 0,-4 1-2 0,4 0-1 0,-3 1-3 15,2 1-2-15,-2 0-2 0,3 0 0 0,-2 1-1 0,2-1-1 16,1 2 0-16,1-3-1 0,0 1 1 0,1-1 0 0,1 0 1 0,3 0 2 0,-1-2 0 16,3 0 0-16,-2 0 0 0,3 0-1 0,0-3-1 0,2 2 0 0,0-2-6 15,2 2-5-15,-2-3-4 0,3 1-5 0,-3 0-5 0,3 1-3 16,0-1-5-16,0-1-2 0,-1 1-1 0,1-1 0 0,1 2-1 0,-1-2-2 15,0 1 1-15,1 2-1 0,0-2 3 0,0 1 1 0,0 0 0 0,0 1 1 0,1-1 1 0,0 2 0 16,-1 0 0-16,3 0 0 0,-1 0 3 0,-1 1 0 0,4 0 2 0,-2 2 1 16,0-1 0-16,1 1 2 0,0 1 3 0,2 0-1 0,-1 0 2 15,1 1 1-15,2-1 0 0,-2 1-1 0,-1-1 1 0,2 0 2 16,0 1-2-16,0-1-4 0,-1 1-1 0,2-1 3 0,-1 0-3 0,1 1-1 0,-1-1-1 16,0 2-1-16,1-1-1 0,2 1-3 0,-3 0 1 0,2-2 1 0,1 1 1 0,0 1 0 15,-1 0 1-15,1-2 1 0,1 1 0 0,-1-1 0 0,1 0 0 0,-1 1-1 16,1-1 0-16,1 1 1 0,1-1-1 0,-1 1-1 0,2-1-7 0,-2 0-8 15,2 1-9-15,1-1-11 0,-2 1-11 0,0 0-11 0,3-1-10 0,-2 2-7 16,-1-1-8-16,1 1-7 0,-1-1-6 0,0 0-5 0,-2 0-4 0,-1 2-1 16,1-2 6-16,-3-1 9 0,2 1 7 0,-4-1 9 0,-1 0 10 0,1-2 12 15,-3 2 9-15,-2-3 10 0,-1 2 8 0,0-3 8 0,-4 0 6 0,-2-3 5 16,0 0 3-16,-3-2 0 0,-5 0 2 0,0-3 0 0,-4-1 4 0,-3-3 5 16,-4-3 6-16,-1-1 4 0,-4-2 12 0,0-4 13 0,-2 0 14 0,0-2 15 15,-2-2 16-15,2-1 15 0,0 2 13 0,1-1 14 0,1 2 6 0,5-1 3 0,1 3-4 16,1 2-2-16,3 2-7 0,3 2-5 0,2 0-12 0,0 3-14 15,1 0-16-15,2 3-15 0,2 0-18 0,0 2-15 0,1 1-12 0,2 2-12 16,0 0-8-16,2 1-4 0,1 0-2 0,1 1 0 0,-1-1 1 0,3 2 2 16,0 0 2-16,1 0 3 0,1 0 7 0,0-2 9 0,3 1 10 0,1-1 11 15,0 0 7-15,3-1 7 0,3-1 7 0,2-2 7 0,5-3 3 0,3-1 4 16,4-4 1-16,4-5 4 0,6-3 0 0,5-3 1 0,6-6-5 0,6-7-9 0,9-3-7 16,2-4-11-16,8-3-7 0,6-7-9 0,6-1-6 0,5-3-8 0,7-3-6 15,2 0-6-15,6-1-2 0,5-2-2 0,4-2-3 0,2 2-4 0,3 0-2 0,2 1-4 16,1 1 0-16,3 1 0 0,2 1-1 0,-2 2-1 15,1 2 3-15,-4 5 4 0,-3 2 5 0,-2 1 2 0,-3 3-1 0,-4 5-1 0,-6 1 0 16,-4 2-1-16,-4 4 2 0,-8 0-1 0,-6 5-2 0,-4 0-4 16,-8 4-3-16,-7 2 0 0,-5 1-3 0,-10 4-2 0,-5 0-3 0,-6 3-3 0,-6 2-4 0,-4 1 0 15,-4 2-2-15,-3 2-1 0,-5 0 1 0,-2 1-2 0,-3 2 3 0,-4 0 3 16,-3 0 1-16,-3 3 1 0,-2 0-1 0,-4 0 1 0,-3 3 1 0,-1 1 5 16,-2 1 1-16,-5 0 1 0,-3 4-1 0,1 2-2 0,-4 1 0 0,-1 1 4 15,1 1 1-15,-1 3 1 0,-1 3 2 0,2-1 2 0,-1 1 1 0,2 0 1 16,3 2-1-16,4 0 0 0,2-2 0 0,1 0 2 0,5 1 1 0,3 0 4 15,5 1 1-15,2 1-1 0,7 1 0 0,2 2 0 0,5 0-1 0,3 1 0 16,6 0 0-16,2 0-1 0,4 2 1 0,2-1-2 0,3 1 1 0,2-1-1 16,3 0 0-16,-1-1-2 0,2 2 1 0,2-2-1 0,0 0-2 0,-2-1-1 15,-1 0 1-15,-2-1 0 0,-2 0 0 0,-2-3-1 0,-3 1 0 0,-5-3 0 16,-2-1-1-16,-5 2 1 0,-2-3-1 0,-6 1 0 0,-4-1 0 0,-3-2-1 16,-8 3 2-16,-6 0 0 0,-7 0-4 0,-8-1-6 0,-8 2-2 0,-12 0 1 15,-11 0-1-15,-10 2-3 0,-17 0-4 0,-9 1-2 0,-12 1-1 0,-12 2 0 0,-10 2 2 16,-15 0 4-16,-7 3-1 0,-8 2-1 0,-8 2 4 0,0 0 6 15,-2 2 1-15,-1 0 0 0,3 0 1 0,3 2 3 0,4-4 7 0,9 1 5 0,8-2 6 16,7-1 6-16,9-2-1 0,10-2-4 0,9-3 0 0,11-2 2 16,12-3-1-16,9 0-1 0,8-4-6 0,12-4-6 0,4-1-12 0,10 0-12 0,5-3-17 0,7-1-18 15,4-2-25-15,7-2-29 0,2 0-30 0,8-1-30 0,1-1-24 0,9 0-19 16,1-2-18-16,9 0-16 0,3-2-15 0,5 1-15 0,5 0-40 0,5-2-51 16,3 1-43-16,3-1-40 0,3 2-3 0,2-2 13 0</inkml:trace>
  <inkml:trace contextRef="#ctx0" brushRef="#br0" timeOffset="71150.7">4739 5553 0 0,'-6'0'504'0,"1"0"35"0,-2-3 3 0,0 0-3 0,0-1-3 0,2 0-3 0,-1-3-3 16,-2 1-144-16,3-1-204 0,0-2-95 0,0 2-45 0,0 0-12 0,2 0 2 16,-1 0 13-16,1 1 15 0,1-1 10 0,-3 3 7 0,3-1 4 0,-1 1 2 15,2 1 0-15,-2 1 1 0,2-1-2 0,-2 2-1 0,1 0-3 0,0-1-7 0,2 2-10 16,-2 2-15-16,2-1-14 0,2 3-16 0,0 0-9 0,-1 2-6 16,3 2-4-16,1 4-2 0,1 0 0 0,3 1 0 0,-2 4 0 0,3-1 2 15,0 3 0-15,3 4 1 0,-1-1 1 0,3 0-2 0,-1 3-3 0,1-1-5 16,1 1-18-16,1 0-23 0,-1 1-19 0,3 0-18 0,-2 0-22 0,2 2-23 15,-2-2-34-15,2 0-39 0,-2 1-33 0,2-1-31 0,-2 0-27 0,2-1-22 0,-2-1-29 16,2-2-33-16,-3 0-54 0,1-2-61 0,0-3-20 0,-2 0 3 0,0-2 12 0,-2-2 201 16</inkml:trace>
  <inkml:trace contextRef="#ctx0" brushRef="#br0" timeOffset="71467.71">3833 6427 453 0,'-8'5'619'0,"3"0"-8"16,-1-1-11-16,3-4-7 0,2-5-7 0,2-3-2 0,2 0-3 15,3 0-171-15,-1 2-247 0,4-1-116 0,2 2-55 0,1-1-23 0,2 1-9 0,2 0 0 16,3 0 3-16,-1 2 12 0,2-1 13 0,1 2 9 0,0-1 8 0,1-1 5 16,0 4 3-16,-1-2 1 0,4 0 0 0,-1 2 0 0,0 2 2 0,5 0-1 15,-2 2 0-15,4 0-1 0,3 3-1 0,-2 1-3 0,3 0-2 16,0 1-2-16,-2 0 0 0,2 0 0 0,1 0 0 0,-2 0-1 0,-1 1 0 15,-2-1 0-15,-3-3 1 0,0 2-2 0,-3-2-1 0,1 0 0 0,-5-2 3 0,-1-2 0 0,-1 0 0 16,-2-1 1-16,-1-1-3 0,-1-1-1 0,-1-2 0 16,-2-1-4-16,-1-3-5 0,-2-1-11 0,1-3-12 0,-4-3-17 0,0-5-15 15,0-2-17-15,-2-5-16 0,0-3-16 0,-3-1-18 0,1-8-22 0,-2-3-22 16,-2-2-24-16,1-3-22 0,-1 0-16 0,-1-4-13 0,2 3-6 0,-2 0-8 0,2 2-6 0,1 2-7 16,0 5-21-16,1 3-29 0,2 3-40 0,-2 4-48 0,2 4-9 0,-1 3 3 15</inkml:trace>
  <inkml:trace contextRef="#ctx0" brushRef="#br0" timeOffset="72332.7">1314 6536 0 0,'-9'-15'106'0,"-2"0"310"0,-1-1 9 0,0 0 7 0,1 2 6 0,0-1-78 0,0 2-118 16,2 1-66-16,-1 2-45 0,4-1-20 0,-2 2-7 15,2 1-4-15,1-1-4 0,1 4-7 0,0-2-12 0,0 3-10 0,0-1-7 0,1 1-10 16,1 0-8-16,-2 3-8 0,3-2-6 0,0 3-4 0,1 0-3 0,1 0-3 15,-1 3 0-15,5 1 0 0,-1 2 6 0,1 1 1 0,1 3 2 16,1 2 1-16,2 3-2 0,1 1 2 0,1 3 2 0,3 5-1 0,-1-1 0 16,1 4 0-16,1 0-1 0,-2 1-1 0,0 1-1 0,2-1-5 0,-1 3-8 0,-3-3-5 15,3 1-1-15,-1 1-5 0,-3-2-4 0,3-2-7 0,-1 2-14 0,-2-3-21 16,2-1-25-16,1-2-32 0,-2-2-36 0,1-1-29 0,2-2-27 0,-3-2-29 0,4-2-32 16,-1-3-61-16,-2-2-79 0,2-4-45 0,0-3-32 0,-1-2-13 0,-3-3-4 15</inkml:trace>
  <inkml:trace contextRef="#ctx0" brushRef="#br0" timeOffset="72649.71">1589 6329 56 0,'-2'-4'441'0,"1"0"-7"0,-3 0-4 0,0 2 0 0,-1 2 0 15,-1 0-96-15,1 1-138 0,0 2-80 0,-2 4-51 0,-1-2-24 0,1 6-10 0,-2 0-3 0,0 1 1 16,-1 1 0-16,2 4-1 0,-4 0 1 0,1-1 1 0,1 4-1 0,-1-1-1 16,1 1 0-16,-1 2 0 0,2 1-3 0,-1 0-1 0,2 1-3 0,-1 0-2 15,2 1-5-15,-2 0-5 0,3 1 1 0,-2-1 1 0,2 0-1 0,1 0-6 16,-1-1 0-16,2 0-1 0,0-1-2 0,2-3 1 0,-1-1 0 0,2-3 1 15,-1-1 0-15,-1 0-1 0,2-3 1 0,1-1 6 0,0-3 3 0,0-1 2 16,0-3 6-16,0-2 8 0,0 1 9 0,0-3 8 0,0-1 9 0,0-2 11 16,0 0 6-16,1-3 7 0,2-1 7 0,-2-1 9 0,0 0 4 15,-1-1 2-15,3 0-1 0,-2-1-1 0,1 1-2 0,1-2-5 0,1 0-7 0,1 1-8 16,0 0-9-16,0 0-9 0,2 0-8 0,-1-1-6 0,3 2-10 0,1 0-10 16,1-1-5-16,1 0-8 0,2 2-4 0,1-1-4 0,2 3-2 0,2-1 1 0,0 0-2 15,2 2-3-15,0 0-9 0,4 2-14 0,-2-1-16 0,1 3-18 16,2 0-19-16,0 1-17 0,-1 1-22 0,2 0-24 0,-1 3-31 0,2-1-30 0,-2 2-26 0,1 0-23 15,-2 1-19-15,2 0-17 0,-1 1-18 0,2 1-20 0,-2-2-54 0,1 2-70 16,-2-4-26-16,0 3-5 0,1-2 11 0,-3-2 219 0</inkml:trace>
  <inkml:trace contextRef="#ctx0" brushRef="#br0" timeOffset="72855.7">2046 6381 0 0,'-11'-5'296'16,"2"1"255"-16,0 1 5 0,1-1 3 0,-2 2 2 0,4-1 0 0,-3 0 0 0,3 1-126 15,0-1-183-15,-1-1-96 0,1 2-56 0,1 0-26 0,2 1-11 0,-2-2-10 16,1 2-8-16,2 0-9 0,-1-1-8 0,2 2-4 0,0-2-3 0,1-1-3 0,0 2-1 16,1-1-1-16,1-1-3 0,2-1-2 0,1-1-1 0,4 0-9 15,0 0-13-15,3-1-15 0,1-2-17 0,1 1-16 0,4-2-13 0,-1 1-16 0,4-1-15 16,0 0-21-16,0 0-25 0,2-2-22 0,-1 3-23 0,2 0-21 0,-2-1-22 0,-1 1-13 16,0 1-9-16,0 1-3 0,-2-2 2 0,-2 4-6 0,0-1-8 0,-3 1-21 15,0 0-27-15,-3 3-29 0,-1-2-33 0,-1-1-5 0,-3 3 200 0</inkml:trace>
  <inkml:trace contextRef="#ctx0" brushRef="#br0" timeOffset="73032.7">2270 6096 0 0,'-8'0'173'0,"1"2"305"0,2-2 11 0,0 0 9 0,-1 0 5 15,1 0-61-15,0-2-94 0,1 2-73 0,-1-1-63 0,2 0-41 0,0-1-33 0,-1 1-22 16,3 1-18-16,-1 0-19 0,-2 0-17 0,4 0-14 0,-1 1-12 0,0 1-8 0,1-1-7 16,0 0-6-16,1 2-6 0,0-1-3 0,4 1-2 0,-1 1-1 0,1 1 0 15,2 2-1-15,2 1 0 0,1 0-1 0,0 2 0 0,2 2 0 0,-1 0 0 16,3 1-1-16,0 1-5 0,-1 2-4 0,2 1-4 0,-2 0-11 0,0 2-14 0,2 0-22 15,-1 2-26-15,-3 0-30 0,3 0-34 0,-2 1-24 0,-2 2-21 0,1 0-20 16,-1 1-20-16,0 2-31 0,0-1-37 0,-1 1-66 0,-2 0-79 0,-1 2-28 16,-1 0-6-16,-1 0 10 0,0 0 345 0</inkml:trace>
  <inkml:trace contextRef="#ctx0" brushRef="#br0" timeOffset="73185.71">2506 6943 0 0,'0'1'451'16,"-1"-2"57"-16,-1-2 9 0,1-1 4 0,0-3 1 0,-3 1-73 0,1-1-103 0,0-2-73 15,-2 1-59-15,1 0-38 0,1-1-30 0,-2 1-21 0,1-1-18 0,0 1-11 0,2 2-11 16,-2-3-9-16,3 2-11 0,-3-1-10 0,4 1-8 0,0-2-10 0,1 1-9 15,3-1-14-15,1 0-13 0,1-1-17 0,4-1-18 0,0-1-16 0,4-1-19 16,1 0-26-16,1 0-30 0,2-3-32 0,4 1-32 0,0 0-26 0,3-2-23 16,0 0-19-16,1 0-17 0,2-1-19 0,2 0-20 0,0 0-43 0,2-3-54 15,-1 1-37-15,0-1-30 0,3 0 5 0,-2-1 100 0</inkml:trace>
  <inkml:trace contextRef="#ctx0" brushRef="#br0" timeOffset="77750.71">5193 1335 0 0,'0'-2'148'0,"0"1"69"0,0 0-29 16,-2 0-32-16,2-1-27 0,-1 2-27 0,1 0-24 0,0 0-16 0,0 0-14 15,0 0-9-15,0 0-9 0,0 0-6 0,0 0-5 0,0 0-3 0,0 0-4 0,0 0-4 0,0 0-4 16,0 0-3-16,0 0 0 0,0 0 0 0,0 0 3 15,0 0 2-15,0 0 4 0,-1 2 5 0,0-1 4 0,1 0 7 0,-2-1 6 0,1 1 7 16,1 0 7-16,-1 1 7 0,0 0 10 0,-1 0 8 0,0 0 8 0,-1 0 7 0,1-1 7 16,-1 2 2-16,1-3 2 0,-2 3 1 0,2-1 1 0,-2 0 2 15,0 0 1-15,2 0-5 0,-2 0-9 0,3-1-11 0,-2 1-10 0,1 1-8 0,-1-3-7 16,1 1-9-16,1 0-11 0,-1 0-5 0,1-1-4 0,1 2-5 0,-1-1-7 16,0 0-6-16,-1 1-4 0,2-2 3 0,0 0 6 0,0 0 8 0,0 1 6 15,0 0 6-15,2 2 5 0,-1 0 3 0,0-2 1 0,2 1 0 0,-2 1 2 16,3 1 2-16,-1 0 5 0,1 1-2 0,0-1-4 0,0 1-4 0,-1 1-3 15,2 2-4-15,0-2-6 0,-1 1-3 0,0 0-4 0,1 1 0 0,-2 0 4 16,1 1-4-16,1-1-4 0,1 1-2 0,-1 1-2 16,0-1 2-16,1 1-1 0,-1 0-1 0,0-2-2 0,0 2 1 0,1-1 3 0,-1 0-1 0,1 0-3 15,0 1-1-15,-1-2-1 0,0 1 1 0,-2-1 2 0,2 1-1 0,-1-3-5 16,1 2 1-16,-1-2 0 0,-2 1 2 0,3-1 2 0,-2-2-1 0,-1 1-2 16,1-1 0-16,-1 0 1 0,-1 0-3 0,1-2 0 0,0 1-2 0,-2 0-4 15,1-2-9-15,-1 1-13 0,0 0-27 0,0-2-37 0,0 0-32 0,0 0-34 16,-1 0-27-16,-1-2-26 0,-1 1-40 0,2-1-47 0,-2 0-69 0,1-2-78 0,-2 2-38 15,3-4-18-15,-3 0 0 0,3 1 160 0</inkml:trace>
  <inkml:trace contextRef="#ctx0" brushRef="#br0" timeOffset="78416.7">6133 1138 0 0,'-4'0'478'16,"0"-2"10"-16,3 2 6 0,-3-3 7 0,2 0 7 0,1 0-78 0,-2 0-115 0,2 1-82 0,-2-1-69 15,2 0-36-15,-1 0-20 0,-2 2-14 0,3-1-7 0,-2 0-4 0,2 1-1 16,1-2-5-16,-1 1-9 0,0-1-5 0,-1 0-6 0,1 1-4 0,1-1-3 0,0 0-6 16,0 0-8-16,0 0-7 0,1 0-2 0,1-1-8 0,0 0-5 0,-1 1-6 0,3 0-7 15,0-1-1-15,-1 0-2 0,1 0 0 0,1 1-1 0,1-1-1 0,1-1 0 0,-1 3 1 16,1 0 2-16,1 0 0 0,0 0-2 0,1 0-2 0,0 0 0 15,-2 2 0-15,2 0 1 0,0 0-2 0,-2 0 0 0,3 3 2 0,-3-2-1 0,2 3 2 0,-3-2 0 16,2 2 0-16,-2-1-2 0,-1 2-2 0,0 0 3 0,1 1 0 0,-1-2 0 16,-1 4 2-16,-2-3 0 0,3 4 0 0,-4-2 0 0,2 2 1 0,-2-1 1 15,0 2 2-15,1-2 0 0,-2 3 0 0,0 0-2 0,-2 0 1 16,1 0 4-16,0 1 3 0,-2-2 0 0,1 2 3 0,-3 1 0 0,0-1 2 0,-1 1 0 16,-3 0-1-16,2 1-1 0,-3 1-1 0,0 0 0 0,-3 0 1 0,1 0 2 15,0 0-1-15,-2 2-3 0,-1-2-2 0,-1 0-1 0,1 0-1 0,1-1-2 16,-1-1 1-16,2 1-2 0,-1-3 1 0,2 2-1 0,-1-3 0 0,2-1 2 15,2 0-1-15,1-2 2 0,0 0-1 0,3-3 2 0,-2 2 2 0,2-2 5 0,1 0 6 16,0-1 8-16,1 0 8 0,0 0 5 0,2-2 8 0,0 0 7 0,-1-1 7 0,1 2 4 16,0-1 4-16,1-1 2 0,0 0 1 0,0 0 0 0,0 0-3 15,0 0-5-15,1-1-4 0,2-1-7 0,-2 1-5 0,3 0-4 0,-1-1-8 0,1-2-8 16,1 2-5-16,1-2-5 0,3 1-3 0,-1-2-3 0,1-1-3 0,1 1-2 16,1-2-1-16,2 1 0 0,-2-1-1 0,4-1-1 0,-1 0-3 15,-1 1-1-15,1-2 0 0,1 1-2 0,0 1-2 0,-2-2-7 0,0 3-5 0,1-1-4 16,-2 1-11-16,-2 0-14 0,1 0-19 0,0 2-26 0,-3 0-20 0,0 0-20 15,0 2-18-15,-2-1-20 0,0 1-25 0,-1 0-25 0,0 1-27 0,-1-1-27 16,2 1-20-16,-2 0-18 0,0-1-4 0,-2 2-1 0,3 0 2 0,-3 0 1 16,1 0-19-16,-1 0-27 0,1-1-40 0,-3 0-43 0,1 1-7 0,1-3 9 15</inkml:trace>
  <inkml:trace contextRef="#ctx0" brushRef="#br0" timeOffset="78962.72">5165 1670 0 0,'-15'10'218'0,"3"1"219"0,1-2 0 0,1 0-2 0,1-2-1 0,-1 2-81 16,4-4-118-16,-3 2-79 0,3-1-60 0,1-1-39 0,-1 1-29 0,1-2-15 15,1 2-7-15,-2 1-4 0,4-3 0 0,-1 3 4 0,3-1 5 0,0 2 9 16,1 0 9-16,3 1 8 0,2 2 8 0,0 1 8 0,4 0 8 16,2 1 4-16,1 0 5 0,5 1 4 0,1-1 3 0,5 0 0 0,2-1-2 0,4-1-1 15,2-2-3-15,4-1-6 0,5-1-10 0,6-3-8 0,4-2-8 0,5-3-6 16,5-4-5-16,5-2-5 0,2-4-6 0,4-5-4 0,3-1-4 16,1-4-2-16,1-4-1 0,0-3-1 0,1-3-1 0,-2-3 0 0,-2-3-4 15,-2-2 1-15,-4-5 0 0,-3-2-2 0,-3-2-2 0,-5-5 0 0,-6 2 2 0,-9-1-1 0,-3-2-5 16,-6-2 0-16,-4 2 1 0,-8-1-2 0,-2 0-4 0,-8-2 0 0,0 2 0 15,-6 1 2-15,-5 0 2 0,-1 3 4 0,-4 4 1 0,-5 2 1 0,0 3-2 0,-4 2 2 16,-3 2 3-16,-2 5 2 0,-3 1 1 0,-4 6 1 0,-1 1-3 16,-6 4 2-16,-3 4 2 0,-2 3-3 0,-5 3-1 0,-4 5-3 0,-5 4 0 0,-4 2 1 0,-5 3 0 15,-6 5-2-15,-5 2-1 0,-3 5 1 0,-5 3 2 0,-2 2 0 0,0 2 0 16,-5 4 1-16,-2 3 0 0,-1 3-1 0,2 1-1 0,2 3 1 0,4 1-1 0,4 1 3 0,9 1 4 16,3-1 0-16,6 2-1 0,8-1-3 0,5 2-3 0,7-1-1 0,4 0 0 15,6-1 0-15,7 3 0 0,4-1 0 0,4 0 0 0,9-1 3 16,3 1 3-16,7-1-3 0,4-1-5 0,4-3-3 0,7 0-2 0,4-3-3 15,7-1-5-15,4-1-6 0,5-3-5 0,6-3-11 0,4 0-11 0,3-5-13 0,4-3-12 16,2-3-10-16,3-3-9 0,1-3-6 0,1-2-4 0,2-2-3 16,-2-2-1-16,1-5-3 0,-1-1-2 0,-4-1-4 0,-1 0-2 0,-4-4 2 0,0 1 3 15,-5 0 3-15,-4-4 3 0,-3 3-3 0,-2-2-1 0,-5 1-5 0,-5-1-4 16,-2 1-4-16,-4 0-3 0,-3 1-8 0,-4 1-7 0,-2 0-10 0,-1-1-8 16,-5 1-10-16,-2 1-12 0,-2 0-18 0,-1-1-20 0</inkml:trace>
  <inkml:trace contextRef="#ctx0" brushRef="#br0" timeOffset="81158.7">7550 10544 3 0,'-15'-13'486'16,"-1"0"-11"-16,1 1-13 0,-6-2-21 0,0-1-26 0,-4-1-81 0,-5-1-111 15,0 0-115-15,-2-1-117 0,-3 1-58 0,-1 0-28 0,0-2-4 0,-2 1 6 16,-1 1 22-16,-3 0 28 0,1 0 28 0,0-2 29 0,1 4 30 0,-2 0 33 16,0 0 23-16,-1 1 23 0,0 0 12 0,1 3 9 0,0 1-5 15,-3 2-10-15,3 2-14 0,-3 0-16 0,-1 5-23 0,-1 1-24 0,-4 3-18 0,1 1-13 16,-1 3-12-16,0 4-7 0,-2 2-4 0,0 4-4 0,-2 1 0 0,2 6-1 0,-1 2 2 16,-2 4 1-16,2 3 0 0,-1 4 1 0,3 2 2 15,0 3 0-15,1 3 0 0,1 2 1 0,0 4 2 0,1 3 2 0,0 4 0 0,1 3 0 0,2 1-2 16,0 4-3-16,1-1 0 0,2 5 1 0,0 1 1 0,2 1-2 15,0 3 1-15,3 2-1 0,2 2 0 0,0 1 0 0,1 1 0 0,0-1 0 16,4 3-1-16,-2-1 1 0,0 1 1 0,1-1 2 0,1 0 0 0,0 0 2 0,0 0 0 16,0 1 1-16,2-1 3 0,0 1 5 0,1 1 1 0,0 1 1 0,1-1 0 15,2 3-1-15,1-1 0 0,0 3 2 0,2-2 0 0,2 1-1 0,3 1-1 0,-1-1-1 16,5 2 0-16,-1-1 0 0,2-4-1 0,4-2-1 0,-1-1-2 16,4 0-2-16,3-1 1 0,2-5 4 0,1 0-1 0,3-2 1 15,3-6 1-15,2-5-3 0,5 0 1 0,1-4-1 0,3-3-5 0,2-2-7 0,5-1-7 16,2-3-7-16,3-2-2 0,5-1-1 0,1-1-3 0,2-1-4 0,5-2-2 0,0-2-3 15,1-1-2-15,2-2-2 0,1-1 2 0,0-3 2 0,1-1 7 0,2-5 9 16,-4-1 6-16,2-4 5 0,0-3 3 0,0-1 2 0,2-3 3 0,-2-2 1 16,3-3 4-16,1-1 3 0,2-3 3 0,0-1 0 0,2-3-1 0,1-1-7 15,3-3-4-15,-2-2-6 0,5-1-3 0,1-3-2 0,1-1-1 0,0-1-1 16,1-4-1-16,-1 0-2 0,2-1-3 0,1-2-5 0,-2 1-4 0,1-2-4 16,-67 17 29-16,67-19-2226 0,5 1 2226 15,4-2-112-15,0 1 112 0,0-1 47 0,1-1-47 0,1 1 132 16,-1-1-132-16,0 0 373 0,0 0-373 0,-1-1 466 0,-7 2-466 15,-2-2 523-15,-1 2-523 0,-4-3 321 0,0-2-321 16,-1-1 300-16,-4-2-300 0,0-2 356 0,-1-2-356 0,-1-3 285 16,0-3-285-16,-1-3-18 0,0-3 18 0,-2-4 69 0,-1 1-69 15,-2-4-110-15,0-2 110 0,-2 0-103 0,0-3 103 0,-2 0 47 16,-3 0-47-16,0-2 121 0,-2-1-121 0,-4 1 280 0,-1 1-280 16,-3-1 10-16,-4 3-10 0,-1 0 135 0,-3-2-135 15,-2 1-141-15,-1-3 141 0,-1 0-48 0,0-1 48 0,-4-2-141 16,1-4 141-16,1-3-128 0,-1-4 128 0,-2-1-98 0,2-2 98 15,1-1-129-15,-1-4 129 0,3-3-150 0,-1 0 150 16,1-1-173-16,1 0 173 0,2-1-145 0,0 2 145 0,-1-1-109 16,0 1 109-16,1 0 68 0,-4 5-68 0</inkml:trace>
  <inkml:trace contextRef="#ctx0" brushRef="#br0" timeOffset="81362.71">9147 11781 0 0,'10'-73'4154'0,"-6"2"-4162"0,-4 1-2 0,-4 3-3 16,-7 3 0-16,-3 0-1 0,-4 1 0 0,-6 1-1 0,-6 3 0 0,-1 3-1 0,-6 1-1 16,-5 2 2-16,-3 1-1 0,-2 2-1 0,-5 1-10 0,-4-1-4 0,-4 1-1 15,-2 1-4-15,-4 1-3 0,-1 3-7 0,0-1-4 16,-5 3-4-16,-4-2-2 0,1 2-1 0,-4 1-1 0,0 0-3 0,-4 2-3 0,-2 2 0 0,-3-1 0 15,1 2 4-15,-4 1 8 0,-1 3 10 0,-2 2 14 0,2 3 13 0,-1 2 14 16,-1 1 10-16,3 6 7 0,1 3 7 0,1 3 11 0,1 3 7 0,-2 4 2 16,1 5 8-16,2 2 7 0,-6 5 0 0,1 3-2 0,1 5-7 15,2 4-9-15,1 3-10 0,-1 3-9 0,3 4-11 0,-1 5-9 0,0 4-13 0,2 4-15 16,2 5-12-16,5 3-8 0,1 5-16 0,1 4-17 0,6 5-15 0,3 5-16 16,4 3-14-16,2 3-9 0,5 3-11 0,4 5-7 0,5 1-5 0,6 4-4 15,4 1-5-15,3 3-8 0,8-2-18 0,5 0-20 0,2 0-50 0,6 1-61 16,3-1-28-16,3 1-12 0</inkml:trace>
  <inkml:trace contextRef="#ctx0" brushRef="#br0" timeOffset="82998.91">7109 13333 127 0,'3'-8'314'0,"-1"-1"-54"0,-2 1-77 0,1-1-56 0,1-1-45 15,-2 0-19-15,0 0-8 0,-2 0 0 0,1-1 2 16,0 2 4-16,-3-2 3 0,0 0 7 0,-2 3 12 0,1-2 6 0,-2 0 7 0,-2 2 6 0,-1 0 4 15,-1 0 3-15,-3 2 1 0,2 0 0 0,-4 0-3 0,-2 2-4 0,1 0-4 16,-4 0-4-16,-4 2-2 0,1 0-9 0,-3 2-12 0,0 2-9 0,-4-1-11 16,-3 3-9-16,-2 1-9 0,-4 2-7 0,-1 2-6 0,-1 2-5 0,-5 3-7 15,-4 1 0-15,0 3 1 0,-5 4-2 0,-1 0-3 0,-4 4-1 0,-3 3 1 0,-5 4 5 16,-3 2 5-16,-3 5 2 0,-4 2 1 0,-4 4 1 0,-2 3 2 16,-4 4 1-16,-4 5 1 0,-4 6 0 0,-4 5 1 0,-2 5 5 0,-2 7 6 15,-1 3 3-15,1 6-1 0,-5 4 3 0,3 4 4 0,2 2-1 0,2 3-2 16,3 1 2-16,6 2 3 0,5-2 3 0,7 1 0 0,7-2-3 0,8-2-6 15,10-2-5-15,7-4-5 0,12-6-4 0,9-2-3 0,6-5-6 0,9-2-5 16,5 2-2-16,11-7 3 0,6-1-4 0,9-3-2 0,7-3-3 0,8-2-3 0,8-6 1 16,9-1 1-16,5-4-1 0,10-2-2 0,6-5 0 0,8-4 2 0,6-5 1 15,5-5 1-15,8-5 1 0,10-8-1 0,7-4-1 0,11-8-1 16,6-6-1-16,16-7-3 0,8-11 0 0,14-8-2 0,10-10-4 0,11-12-4 0,8-10-6 0,10-10-7 16,9-11-7-16,7-12-9 0,3-9-16 0,-1-11-19 0,7-9-22 0,-1-10-22 15,-1-7-17-15,-4-7-12 0,-2-4-15 0,-8-3-14 0,-8-2-11 0,-10 2-8 16,-13 3-12-16,-10 4-8 0,-15 7-21 0,-16 7-22 0,-18 9-24 0,-17 8-21 15,-18 6-29-15,-16 11-32 0,-17 5-6 0,-16 9 193 0</inkml:trace>
  <inkml:trace contextRef="#ctx0" brushRef="#br0" timeOffset="83157.89">9479 13175 0 0,'-170'-14'295'0,"-20"8"150"0,-15 6 24 15,-11 8-9-15,-14 6-24 0,-7 8-61 0,-7 5-76 0,4 3-55 0,4 4-42 16,12 4-27-16,10 1-19 0,13 1-23 0,12 2-23 0,20-3-22 0,19 0-19 16,14 1-15-16,22-6-14 0,15 0-10 0,13-2-9 0,15-2-6 0,14-4-7 15,11 1-3-15,11-2-4 0,11-1-1 0,6 1 0 0,7 1-5 0,11 2-7 0,6 3-10 16,8 3-9-16,8 2-16 0,3 3-20 0,9 3-29 0,4 3-30 0,4 2-27 15,6 0-21-15,1 2-17 0,1 0-12 0,5 1-17 0,2 3-18 0,1-2-32 16,2-1-34-16,1 0-54 0,2-3-61 0,-1 0-22 0,1-1-4 0</inkml:trace>
  <inkml:trace contextRef="#ctx0" brushRef="#br0" timeOffset="85678.15">20887 6208 4 0,'-9'-9'275'16,"1"0"-45"-16,-1 1-59 0,-2-2-46 0,1 1-44 0,-2 1-19 0,-1-2-9 0,3 1-4 15,-4-2-4-15,2 2 1 0,0-3 3 0,-1 2 3 0,0-1 7 16,1-1 0-16,-1-1 0 0,-1 0-2 0,2 0-4 0,-1-2-1 0,2 1-4 0,-1 1-6 15,0-1-8-15,0 1-9 0,2 1-9 0,-2 0-12 0,-1 0-11 0,2 3-14 16,-3-2-14-16,1 3-12 0,-1 2-7 0,-2 1-6 0,1-1-6 16,-4 3-8-16,-2 1-6 0,0 2-10 0,-1 0-9 0,-2 2-13 0,-4 1-16 0,-1 3-26 15,-2-1-30-15,-3 1-43 0,1 1-47 0</inkml:trace>
  <inkml:trace contextRef="#ctx0" brushRef="#br0" timeOffset="86510.15">18039 5931 56 0,'-5'-7'210'0,"-1"2"-46"0,-1-3-46 16,0 2-35-16,2-1-31 0,-2-1-13 0,1 0-4 0,1 0 0 0,-1-1 1 16,0 1 0-16,3-1 0 0,-1 0 1 0,-1 0 1 0,1 0 2 0,3-3 4 15,0 3 2-15,0-2-2 0,1 1 2 0,1-1-2 0,0 2 1 0,0-2-2 0,3 0 2 16,-1-1 4-16,1 2 4 0,0-1 6 0,1-1 4 0,-1 1 1 16,1 0 1-16,-1 2 2 0,-2-2 1 0,2 1-1 0,-2 1 2 0,2-1 4 0,-3 0 1 15,0 2 0-15,1 0-5 0,-1 0-6 0,0 2-8 0,-1-1-7 0,1 1-5 16,1 0-4-16,-1 1-4 0,-1 1-7 0,1 0-4 0,1 0-5 15,-1 2-4-15,0-2-5 0,-1 4-3 0,4-2-1 0,-2 1 2 0,-1 1 4 0,2 0 5 16,-1 1 5-16,2 1 6 0,-1-1 7 0,1 3 7 0,0 0 8 16,0 1 9-16,1-1 8 0,1 4 6 0,-1-1 3 0,1 2 2 0,2 1 1 0,-2 2-1 15,0 1 1-15,3 4-1 0,-3 0-1 0,0 3 0 0,1 3 3 0,0 4 2 0,-1 3 3 16,0 1 0-16,1 6-1 0,-1 4-1 0,-1 2 1 0,0 3 1 16,0 5 0-16,-2-1 0 0,1 5-2 0,1 0 0 0,-1 2-4 0,2-1-3 15,-1 2-7-15,0 0-5 0,4 1-2 0,-2 0-2 0,3 2 2 0,0 0-1 0,2 0-4 16,2 2-2-16,2-2-1 0,-2 2-3 0,3-3-2 15,2 2-3-15,0 0-2 0,-1-1-2 0,3 1-4 0,-1 0-5 0,1 2-6 0,0-2-8 16,2 0-8-16,-2 2-5 0,2 1-4 0,0-1-1 0,-1 3 0 16,4 2-1-16,-3 0-1 0,-1 0 1 0,2 1-1 0,-1-2 1 0,1 1 1 0,-2-2 0 15,-1-2-2-15,2-1 1 0,-2-6 2 0,0-2 0 0,-1-2 1 0,-2-4-1 0,1-3-1 16,0-4-1-16,-2-2 1 0,-1-4 1 0,0-2-1 0,-1-3-2 0,-1-4-1 16,0 0 2-16,-1-3 1 0,-3-3 1 0,1 1-2 0,-1-4 1 0,-1 1-1 15,-3-3 1-15,2-1 1 0,-3 0 0 0,-2-2 0 0,2 2-1 0,-4-2-2 16,2-1-1-16,-2 0 0 0,1-1 2 0,-1 1-1 0,0-2 1 0,-1-1 0 15,1-1-1-15,1-2 0 0,-1 0 0 0,0-1 0 0,-1 1-1 16,0-3 0-16,1 0-1 0,2-1 2 0,-2 1 2 0,0-3 0 0,3 1 0 0,0-2 0 16,1 0 0-16,3 0-1 0,0 0 1 0,4-2 0 0,3 0 1 0,4-2 0 0,3-1 0 15,7 0-1-15,3-2 1 0,8-1-1 0,4-1-1 0,10 1-1 0,5-1-1 16,11 0 1-16,3 1 1 0,10-1-1 0,8 1 1 0,4 0-1 0,6 0-2 16,5 2-3-16,8 0-8 0,6 1-10 0,2 1-18 0,5 1-21 0,0 1-21 15,1-1-25-15,1 2-28 0,-1 0-33 0,-1 1-46 0,-1 0-53 0,-5 0-46 16,-6 0-44-16,1 0-88 0,-8 0-106 0,-6-2-42 0,-2 1-11 15,-3 0 7-15,-2-3 15 0,-5-1 21 0,-4-1 520 0</inkml:trace>
  <inkml:trace contextRef="#ctx0" brushRef="#br0" timeOffset="89003.99">20724 3800 243 0,'7'-4'428'0,"-2"-1"9"0,-2 1 10 0,1-1-63 0,1 1-95 15,-4 1-63-15,2-1-48 0,-2 2-27 0,0-1-17 0,-1 1-13 16,0 0-12-16,-1 1-10 0,-2 1-11 0,2 0-8 0,-4 0-9 0,2 0-9 0,-2 0-11 16,0 1-9-16,-3 2-9 0,2 0-9 0,-4 0-7 0,3 1-3 0,-3 0 0 15,0 3-3-15,-1-2-3 0,-1 4-2 0,1-2 0 0,-1 2-3 0,0 0-1 16,0-1 0-16,1 4 1 0,0-2 3 0,-2 1 1 0,1-1 4 0,3 2 3 16,-2 0-2-16,1 0-2 0,-1 0 3 0,1-1 7 0,0 3 3 0,1-1 1 15,-2 0 2-15,4 0 2 0,-2 0 1 0,0 0 1 0,2-1-1 0,1-2-1 16,-2 2-1-16,3-2-1 0,2 0 2 0,-1-1 2 0,1-1-4 0,1 0-4 15,2-1-4-15,2-2 1 0,0 1 1 0,0-2 2 0,3 1 1 0,0-1 4 16,4-1 1-16,-2 0 2 0,4 1 2 0,2-2-1 0,-1-1-1 0,2 2-2 16,1-2 0-16,1 0 0 0,1-1 0 0,-2 0-2 0,3 0-3 0,-1 0-5 15,-1 0-2-15,2 0-4 0,-2 0-4 0,0 0-1 0,-1-1-1 0,-2 1-3 16,0 0 0-16,-1 0-2 0,-3 0 0 0,0 0 2 0,-2 0 1 0,-1 0 1 16,-1 0 0-16,0 0 1 0,-1 0 0 0,0 1 0 0,-2-1 1 0,-2 1 0 0,0 0-1 15,0 0 1-15,-2 3 0 0,-2-1-3 0,0 1-1 0,-2 0-1 0,-3 2 1 16,2 0 2-16,-3 1-1 0,0 1-2 0,-4 3 0 0,2-2 1 0,-2 2 2 0,-1-2 2 15,0 2 4-15,1 1 8 0,-1 0 9 0,0 0 10 0,0 0 9 16,0 0 8-16,0 1 3 0,0-2 3 0,0 3 2 0,3-3 2 0,-2 0 2 0,2 0-2 16,0 0-1-16,3-2-2 0,0 1-6 0,0-1-7 0,2-1-7 0,-2-1-8 15,4 0-9-15,0 0-7 0,1-1-5 0,-1 1-3 0,4-3-3 0,0 1-2 16,1 0 0-16,0-1-2 0,1 1 2 0,3 0 1 0,1 0-1 16,1-2-2-16,0 1-4 0,4 0-9 0,3-2-16 0,-1 0-21 0,4 0-27 0,4-2-32 15,0-2-28-15,2 0-26 0,3 0-36 0,1-2-40 0,4-2-39 0,2 0-37 16,-1-3-31-16,2 1-26 0,0-1-37 0,2-1-38 0,-1-1-47 0,0 0-49 15,0-3-4-15,-1 0 16 0,-3 0 21 0,2-3 390 0</inkml:trace>
  <inkml:trace contextRef="#ctx0" brushRef="#br0" timeOffset="89166.99">21272 3927 497 0,'0'-9'502'0,"-2"1"4"0,-1 3 2 0,1 1-40 0,-2 0-62 16,0 0-83-16,-2 3-95 0,1 1-56 0,0 1-43 0,-2 1-30 0,-1 0-27 15,2 3-17-15,-3 0-12 0,2 2-7 0,-2 1-5 0,0 0-4 0,1 4-7 0,0 0-2 16,-2 1 1-16,3 1 1 0,-3 3-1 0,3 0-6 0,-1-1-10 0,-1 4-12 15,3-1-12-15,-2 1-18 0,1 1-19 0,1-1-32 0,-1 0-36 16,0-1-31-16,0 0-27 0,3-1-24 0,-1 0-22 0,0-3-34 16,0-1-38-16,2 2-65 0,-1-3-76 0,0 0-32 0,-2-1-10 0,2-1 4 0,-1-1 206 0</inkml:trace>
  <inkml:trace contextRef="#ctx0" brushRef="#br0" timeOffset="89358.99">20861 4123 0 0,'-5'-17'236'16,"0"3"217"-16,1-2 5 0,3 1-2 0,-1 4-3 15,-1 0-78-15,2 0-108 0,0 2-74 0,1 1-58 0,0-1-33 0,1 4-25 0,0-1-13 0,0 1-4 16,3 2-7-16,0 0-5 0,2 0-3 0,0 3-1 0,-1 0 0 0,4 0 4 16,-2 3 0-16,3 0-2 0,0 0-3 0,3 2-6 0,0 1-7 0,0 1-3 15,2 2-8-15,0 0-5 0,1 0-4 0,0 3-2 0,1 1-2 0,-2-1-2 16,5 1-2-16,-4 1-1 0,4 0-3 0,-4 1-1 0,5 0-6 16,-2 0-11-16,0 1-23 0,-1 0-27 0,2 1-35 0,-1-1-34 0,-1 0-31 0,2 1-31 15,-1-2-43-15,-1 0-50 0,1-1-65 0,1-1-74 0,-1-1-35 0,-1-1-17 16,2-3-4-16,0 1 117 0</inkml:trace>
  <inkml:trace contextRef="#ctx0" brushRef="#br0" timeOffset="89573.99">21644 3909 0 0,'-6'-19'273'0,"0"2"276"0,1 3 15 0,0 0 15 0,-1 2 11 16,1 2-9-16,0 0-14 0,1 0-103 0,0 3-141 0,0-1-77 0,0 2-49 15,-1 0-32-15,3 1-23 0,-2 2-18 0,0-1-14 0,2 1-14 0,-1 2-17 16,2-1-14-16,-2 1-15 0,3 1-16 0,-1 1-16 0,1 1-11 0,1 0-6 15,2 4-4-15,-1 1-1 0,2 1 1 0,1 3 0 0,3 2 2 0,-2 1 3 16,1 3-1-16,1 3 0 0,-1-2-5 0,3 3-9 0,-2 0-14 0,0 3-17 0,1-2-24 16,0 2-25-16,-2 1-27 0,1-2-26 0,-1 0-37 0,-1 0-41 15,2 0-38-15,-2-1-35 0,-1 0-26 0,0-1-19 0,-3-1-29 0,2 0-29 0,-3-2-57 16,1 0-67-16,-2-1-15 0,-3-1 9 0,1-1 19 16,-2-4 175-16</inkml:trace>
  <inkml:trace contextRef="#ctx0" brushRef="#br0" timeOffset="89683.99">21616 4256 301 0,'-5'-10'504'0,"0"0"7"0,-1 0 9 0,-1 2-1 0,0-2-5 0,0 1-89 0,3 1-126 16,-1 1-80-16,0 0-61 0,-1 0-39 0,1 2-29 16,1 0-24-16,2 1-19 0,-3-1-23 0,4 1-28 0,0 0-37 0,1 1-41 0,0 0-47 0,2 0-48 15,2-3-44-15,-1 4-38 0,4-2-85 0,1 0-106 0,0 0-51 0,2 0-25 16,0-1-8-16,2 0 0 0</inkml:trace>
  <inkml:trace contextRef="#ctx0" brushRef="#br0" timeOffset="89959.99">21750 4057 193 0,'-5'-11'535'16,"0"1"7"-16,2 0 7 0,0-1 1 0,-1 1 2 0,2-1-74 0,-3 2-109 15,4-1-101-15,-2 1-99 0,2 1-54 0,1 0-32 0,0 2-20 0,0-1-16 16,3 0-13-16,-1 4-12 0,2-2-10 0,-1 1-7 0,2 2-1 0,3 0 0 16,1 2-2-16,-2 0-4 0,4 0 3 0,-1 2 6 0,1 0 4 0,3 2 2 15,-3 1 4-15,4 2 7 0,-1 2 11 0,-1 0 15 0,2 3 13 0,-2 1 12 0,0 1 5 16,1 1 4-16,-4 1 5 0,2 0 4 0,0 1-2 0,-4-1-5 15,2 1-1-15,-1-2-2 0,-2 1-3 0,0-1-6 0,-2-4-6 0,1 3-7 0,-3-3-7 16,1-2-4-16,1 1-2 0,-2-1 0 0,0-3 1 0,0 2 0 16,-2-4 1-16,2 1 0 0,-2-1-4 0,0-3-5 0,-1 0-8 0,0-1-11 15,0-1-14-15,0-1-17 0,-2-2-24 0,-1-1-30 0,1 0-40 0,-2-4-45 16,0-1-57-16,-1-2-64 0,1 1-54 0,1-3-50 0,-2-1-55 0,1-2-59 0,3-2-62 16,0-2-67-16,1-2-24 0,2-2-3 0,2-3 13 0,3 1 19 0</inkml:trace>
  <inkml:trace contextRef="#ctx0" brushRef="#br0" timeOffset="90329.99">22411 3652 310 0,'6'1'420'0,"-1"2"-19"0,-2-2-37 0,-2 2-50 0,2-1-52 0,-2-1-31 0,-1 1-19 15,0 0-13-15,-1 1-12 0,-2 0-13 0,2 0-12 0,-2-1-13 0,-2 2-13 16,-1 1-19-16,1 1-21 0,0 0-14 0,-3 2-11 0,-1 1-7 16,-2 2-7-16,1 1-8 0,-3 1-9 0,1 1-5 0,-2 3-2 0,2 0-5 0,-2 0-1 15,-1 2-5-15,-1 0-5 0,2 2-1 0,1 0 0 0,-1 0 1 0,0 0 3 16,3 0 1-16,0 2 0 0,2-4-2 0,1 2 0 0,0-1-1 0,2-2 1 15,1-1 2-15,1 0 1 0,0-2 5 0,3-1 1 0,0-1 3 0,1 1 1 16,1-4-1-16,-1 1-1 0,3 0 1 0,-1-1 2 0,2-4 2 0,0 1 6 16,1-1 3-16,0-2 4 0,0 0-1 0,1-1-2 0,1-1-2 0,2-2-3 15,0-2-3-15,1-1-1 0,2-2-2 0,0 0-1 0,1-6 0 0,1 1 1 16,-1-2 4-16,1-3 4 0,-3 0 1 0,3-2 2 0,-2 0 1 0,-2-1 3 16,0 1 2-16,-2-1 4 0,0 1 4 0,-3 2 3 0,0 0 2 0,0 0 1 15,-3 3-3-15,2-2-5 0,-2 5-10 0,0 0-10 0,-1 0-8 0,-1 2-3 0,2 1-5 16,-1 1-5-16,-1 0-2 0,0 1-5 0,0 2-4 0,0 0-3 0,0 2-4 15,0 0 0-15,1 0-3 0,-1 2 0 0,1 0 1 0,3 2 1 16,-3 1 1-16,3 0 1 0,-2 2 0 0,2-1-1 0,-1 1-2 0,1 1-5 16,0 1-7-16,0 1-7 0,1-1-15 0,1 1-20 0,-1-2-27 0,0 2-31 15,1 0-26-15,-1-2-21 0,2 1-33 0,0-1-37 0,-1 0-41 0,2 0-43 16,0-2-33-16,1 2-29 0,2-3-46 0,2 1-54 0,-1-3-43 0,3-1-34 0,1-2 1 16,1-2 18-16,2-1 15 0,1-4 323 0</inkml:trace>
  <inkml:trace contextRef="#ctx0" brushRef="#br0" timeOffset="90508.99">22842 3838 0 0,'-5'-5'199'16,"0"3"302"-16,0 0 10 0,-1-1 8 0,-1 2 5 0,-1-1-50 0,1 0-78 16,-2 2-69-16,0 0-69 0,-1 0-46 0,2 3-35 0,-4-1-28 15,1 2-26-15,1 0-15 0,-1 3-12 0,1-2-11 0,-1 4-11 0,2-1-5 0,-2 1-5 16,0 2-6-16,2-1-8 0,-2 2-9 0,4 0-9 0,-2 1-5 0,3 2-8 16,-1 0-2-16,1 1-3 0,1 1-1 0,2 1-5 0,0-1 1 0,1 2-1 15,-2-1-4-15,4 2-4 0,0-2-14 0,0-1-20 0,0 2-18 0,4-2-18 16,-2-1-18-16,2-1-15 0,0 1-32 0,1-1-37 0,2-4-42 0,-1 1-45 15,4-1-45-15,-1-3-50 0,3-1-70 0,1-3-81 0,-1-2-29 0,4-4-6 16,0 0 6-16,3-4 12 0</inkml:trace>
  <inkml:trace contextRef="#ctx0" brushRef="#br0" timeOffset="90724.99">23053 3518 0 0,'-7'-21'379'15,"2"4"97"-15,1 1 8 0,0 2 9 0,-2 0 8 0,2 2-82 0,1 1-122 16,-1 2-79-16,-1 0-58 0,1 2-38 0,2 0-30 0,-1 1-18 0,0 2-16 0,1-1-9 15,-1 4-8-15,0-1-9 0,2 1-9 0,-2 1-8 0,2 1-7 16,1 2-5-16,-1 4-1 0,0 0 0 0,-1 3 2 0,2 0 2 0,0 5 0 0,2 2 0 16,-1 1 0-16,0 3 2 0,2 0 4 0,-1 5 1 0,1-1-1 0,0 3-1 15,2 1-2-15,-1-1-1 0,0 3 1 0,1-1-7 0,-2 0-6 0,1 0-11 0,1 2-11 16,-2-2-23-16,0 0-29 0,1 0-35 0,-1-1-36 16,-1-2-29-16,-2 1-24 0,1-2-24 0,-1-1-22 0,0-1-36 0,-1-1-43 0,0-3-57 15,-2 0-63-15,1-4-22 0,-1-1-2 0</inkml:trace>
  <inkml:trace contextRef="#ctx0" brushRef="#br0" timeOffset="90884.99">22934 4080 392 0,'-6'-12'496'0,"0"0"10"0,1-1 11 0,0 1-48 16,1 2-71-16,-1-1-67 0,1 1-63 0,-1-1-44 0,1 1-35 15,2 0-29-15,-3 1-26 0,3 1-28 0,-1 0-28 0,3 1-20 0,-1 0-14 0,1-1-19 0,1 0-23 16,0 1-19-16,3-1-21 0,2-1-27 0,-1 1-30 0,4-2-41 0,2 1-46 16,0-1-38-16,3 0-37 0,1-2-71 0,1 0-86 0,0 0-58 0,3-1-44 15,-1 0-10-15,1 0 6 0,1-1 6 0,-3 3 417 0</inkml:trace>
  <inkml:trace contextRef="#ctx0" brushRef="#br0" timeOffset="91735.01">24146 4170 22 0,'-4'7'431'16,"2"-2"12"-16,-3-1 15 0,3 1-29 0,-1-1-48 0,1-1-59 0,-1 0-64 16,3 0-27-16,-1-1-9 0,0 0-3 0,1 0 3 0,0 0-2 0,0-2 1 15,1 0-8-15,0 0-9 0,0 0-10 0,2 0-13 0,-2 0-15 0,3 0-16 16,-2 0-13-16,3-1-14 0,-1 0-17 0,0-2-17 0,0 0-19 0,-1 2-18 16,2-1-15-16,0 0-11 0,-1 1-8 0,0-1-4 0,0 1-3 0,0 0-2 15,1 0 0-15,-1-2 4 0,1 0-2 0,-1 1 0 0,-1 0-1 0,1-2-2 0,2 1 0 16,-1-3 1-16,-1 0 1 0,1-2-1 0,2 0-1 0,0-3-1 15,-1 0-2-15,1-4-2 0,-2-2 0 0,3-2-2 0,-3-3-1 0,0-2-1 0,0-3 1 16,1-3 1-16,-2-3-2 0,-1-3-3 0,1-1-2 0,2-3-2 0,-3 1-1 16,-1-2-3-16,3-1 0 0,-2 1 3 0,-1 0-1 0,3 0 0 15,-1 3 2-15,-2 3 0 0,2 3-1 0,-1 1 0 0,0 2 0 16,0 1 2-16,-1 5 1 0,-2 0 3 0,1 4-1 0,-1-1 2 0,0 3-1 0,0 0-1 0,-1 3-2 16,1 0 0-16,-2 3-1 0,-1 0-1 0,0 0 1 0,0 1-1 15,-1 2 0-15,1 0-1 0,-1 3-2 0,0-3-3 0,1 4-5 0,0-1-4 0,-1 1-4 0,2 0-3 16,-1 2-2-16,2 0 1 0,-3 1-2 0,3 1 1 0,1 1 0 0,0 1-1 15,0 1 1-15,0 3 0 0,0 2 4 0,4 1 1 0,-2 1 5 0,1 3 6 16,0 3 3-16,1 1 1 0,1 1 4 0,3 2 1 0,-1 2 3 16,0 2 0-16,2 0-1 0,1 1 1 0,0 2 1 0,1 2 2 0,2-1 2 0,-1-1 0 15,1 2-1-15,0-1-1 0,1-1-7 0,0 2-13 0,-1-3-13 0,2 2-16 16,-1-2-13-16,-2-1-15 0,2-1-16 0,-2-3-16 0,-2 1-28 16,3-2-31-16,-1-1-38 0,-1 0-40 0,0-1-38 0,1-1-33 0,0-1-66 0,-1-2-78 15,-2-1-38-15,1-2-19 0,-3-1-4 0,2 2 4 0,-4-3 11 0,-1-2 487 16</inkml:trace>
  <inkml:trace contextRef="#ctx0" brushRef="#br0" timeOffset="92399.99">24249 3850 0 0,'-15'0'261'0,"3"0"212"0,0 0 7 0,3 0 3 0,-1 0 1 16,4-1-64-16,-1 0-94 0,1-1-85 0,3 1-84 0,0-1-45 0,1 0-32 15,2-1-20-15,1-2-12 0,1 2-11 0,2-2-5 0,3 0-10 0,2-2-10 0,1 0-7 16,1-1-6-16,3-2-8 0,2 1-12 0,2-1-22 0,0-1-25 15,2 0-28-15,1 0-30 0,2-1-22 0,0 0-18 0,0-1-18 0,0 1-18 0,2 1-15 16,-1-2-12-16,-1 0-14 0,1-1-15 0,-2 1-8 0,-1 1-8 0,-1-1 10 16,-1-1 20-16,-2-1 32 0,-1 2 39 0,-1-1 46 0,-4-2 50 0,1 0 35 15,-5 1 29-15,2-1 29 0,-4 1 28 0,-2-2 27 0,2 2 26 0,-4-1 26 16,1 0 28-16,-1 3 13 0,-1 1 11 0,0 0-4 0,-1 0-10 0,-1 2-23 16,1 2-30-16,1-1-21 0,-1 2-14 0,-3 1-15 0,3 3-11 0,-1-2-6 0,-1 2-1 15,2 2-1-15,-2 1 2 0,1 0-1 0,-3 4 1 0,3 0 8 0,-1 0 11 16,-1 5 10-16,2-1 8 0,-1 1 10 0,-2 4 8 0,4 2 6 15,-1 0 5-15,0 1 3 0,2 5 1 0,0-1-1 0,2 2-2 0,0 1 0 0,1 1 3 16,0 1-4-16,2 2-8 0,0 0-4 0,-1 1-2 0,3-1 0 16,0 2 0-16,0-1 2 0,-1 1 1 0,-1-1-1 0,3 0-5 0,-3-2-2 0,0 2 0 15,-2-2-1-15,2-1-2 0,-1-2 3 0,-1-3 6 0,-1 1 7 16,-1-3 10-16,2-1 1 0,-2-3-2 0,-1 0-4 0,1-3-5 0,-1-1-3 16,0-2-3-16,0 0-5 0,0-2-5 0,0-2-6 0,-1-1-9 0,1-2-11 0,-2-1-12 15,0 0-14-15,0-4-19 0,-1 1-12 0,0-2-9 0,-1-2-6 0,0-1-3 16,2-2-4-16,-1 0-3 0,-1 0-3 0,3-1-1 0,0 0-1 0,0-1 1 15,1 2 0-15,0 0 0 0,1 0 3 0,0-1 3 0,3 2 3 0,-2 1-1 16,2-1 2-16,2 2 1 0,-1 0 0 0,0 1 2 0,0-1 2 0,3 3 3 16,-1 0 2-16,1 2-1 0,-1 0 2 0,3 1 1 0,-3 1 1 0,3 1-1 15,-1 3 1-15,2-1 1 0,-1 2 0 0,0 2 0 0,0-1 2 0,2 2 0 0,1 0 1 16,-2 1 0-16,0 0 0 0,2 2 1 0,-1-2-1 0,1 2 2 16,0 0 0-16,-2 0 0 0,3-2-1 0,0 2 3 0,-1 0 0 0,1-1 2 15,1-1 0-15,0 1 1 0,0-2 1 0,0 0 0 0,-2-1 2 0,4 0-1 0,-1-2 0 16,0 0 2-16,0-3 0 0,0 1 1 0,-1-3-1 0,-1 0-2 15,1-1-1-15,-2-2-1 0,2-2 0 0,-4-1 0 0,2-3-1 0,-2 1 0 16,-2-2 0-16,-1-3 0 0,0 0-2 0,-2-2-4 0,0-1 1 0,-2-1 0 0,-2 0 4 16,0 0 5-16,-2-1 2 0,-2 1 1 0,1-1 0 0,-1 1 1 0,-1 1-1 15,-1 0-2-15,-2 3-1 0,1 1-1 0,0 0 2 0,-2 4 3 0,-1-1-2 16,0 5-3-16,-1 0-3 0,-2 2-4 0,0 2-3 0,-2 2-3 0,-2 2 1 0,2 2-1 16,-1 1 2-16,-1 3 1 0,0 0 0 0,0 3 0 0,2-1-1 0,0 3-3 15,1-1-1-15,-1 0-1 0,5 1-2 0,-1-1-2 0,1 2-3 16,2-2-4-16,1 0-9 0,3 0-14 0,-1-1-21 0,2 0-24 0,2-1-20 0,2 1-21 15,-1-2-26-15,3-1-30 0,0-1-33 0,2 2-33 0,1-3-31 0,0-1-31 16,1 0-27-16,2 0-27 0,1-2-61 0,0-1-77 0,2-2-30 0,2 1-10 16,0-3 7-16,2-1 14 0</inkml:trace>
  <inkml:trace contextRef="#ctx0" brushRef="#br0" timeOffset="92638.99">26075 3550 0 0,'2'-7'175'0,"-2"2"367"0,0 0 0 16,-2-2-2-16,2 2 1 0,-1 0-3 0,0-1-4 0,-2 2-114 0,2 0-164 15,-2 2-101-15,2-1-70 0,-1 3-37 0,-2 0-22 0,3 2-14 16,-2 0-9-16,2 3-3 0,1 2-1 0,-1 1-1 0,1 2 2 0,0 2 1 0,0 1 1 16,1 2 0-16,-1 2 3 0,3 0 1 0,-1 3 1 15,-1 0 1-15,3 0 1 0,-2 1-2 0,2 0-6 0,-1 1-11 0,1-2-12 0,0 2-26 0,1-2-32 0,-1 2-39 16,0-3-42-16,0-1-32 0,0-1-30 0,0-1-30 0,1-2-29 0,0-2-65 15,0-1-77-15,0-2-49 0,0-3-38 0,1-2-7 0,0-2 6 16</inkml:trace>
  <inkml:trace contextRef="#ctx0" brushRef="#br0" timeOffset="92773.99">26229 3539 0 0,'0'-40'137'0,"-2"0"304"0,-2 2 10 16,2-1 1-16,-1 3 0 0,-1 2-77 0,0 4-115 0,0 4-76 0,0 2-57 16,0 2-39-16,-1 5-33 0,0 1-28 0,2 2-27 0,-1 2-32 15,0 1-32-15,0 2-35 0,-2 4-35 0,2 0-42 0,1 2-45 0,-1 1-67 0,-1 0-74 16,1 4-42-16,-1 0-25 0,3 1-9 0,-1 1 36 0</inkml:trace>
  <inkml:trace contextRef="#ctx0" brushRef="#br0" timeOffset="93065.99">26300 3386 251 0,'1'9'388'16,"2"1"14"-16,-1-2 13 0,-1 1-70 0,2 2-105 0,-2-2-56 0,3 3-33 15,0 0-9-15,-1 1 1 0,0 0 6 0,1 1 5 0,-1 1-1 0,2 1-3 16,0 1-2-16,-1 1-1 0,0 0-10 0,1 0-14 0,-2 1-14 0,1 1-15 15,1-2-10-15,0 4-11 0,-1-2-9 0,-1 0-10 0,1-1-8 0,1 0-11 16,0-1-5-16,-1 1-2 0,0-4 2 0,-1 0 4 0,2-1 18 0,0-1 23 16,-1-1 16-16,-1-3 11 0,0-1 6 0,1 1 1 0,-3-4 1 0,2-2-2 15,-2 1 0-15,0-3-1 0,-1-2-2 0,0-3-1 0,0 0-11 0,0-4-12 16,0-1-22-16,-1-3-24 0,0-1-15 0,-1-1-13 0,1-1-6 0,1-2-2 16,-1 0-2-16,0-1 0 0,1 1 1 0,0 1-1 0,0 0 0 0,0 1 0 15,1 0 0-15,0 2 1 0,-1 0-2 0,1 2 0 0,1 0 0 0,-1 2-1 0,0 1 1 16,2 0-1-16,-1 1 1 0,1 2 0 0,0 1 0 0,2 0 1 0,0 3-1 15,-1 1 1-15,3 0-1 0,1 1 1 0,-1 3-2 0,2 0 2 0,1 1-1 16,-1-1 2-16,1 5-3 0,0-1-3 0,1 0-16 16,-1 4-20-16,0-2-26 0,-2 2-30 0,2 1-31 0,-1 2-28 0,0-1-38 0,-2 2-44 0,0 0-35 15,0-1-33-15,-1 2-26 0,0-1-24 0,-1 1-31 0,0-1-36 0,1 0-51 16,-1-2-55-16,2-1-9 0,1-1 14 0,0-1 21 0,0-1 277 16</inkml:trace>
  <inkml:trace contextRef="#ctx0" brushRef="#br0" timeOffset="93909.99">26834 3903 0 0,'1'-1'389'0,"1"-1"125"0,-1-1 11 0,0-1 12 0,-1 1 12 0,1 0-48 0,2-1-77 16,-2 0-63-16,0-1-59 0,2 1-45 0,-1-3-42 0,-1 3-29 16,2-4-24-16,0 2-17 0,0-1-16 0,3-1-10 0,-2-1-9 0,1 0-13 0,2 0-14 15,0-3-19-15,0 2-20 0,1-1-14 0,-1-1-12 0,0-1-4 0,2-1-2 16,0-2-3-16,-2-1 0 0,3-3 0 0,-3 2-1 0,0-4-3 0,0-1-2 16,1-2-5-16,-1-4-4 0,1-1-5 0,-2-1-4 0,3-2-4 0,-3 0-2 15,1-1-3-15,0 0-6 0,-1 1-9 0,1 3-13 0,-2 1-19 0,1 4-24 16,1 0-18-16,-4 6-14 0,1-1-6 0,1 3-1 0,-1 4 2 15,-2 1 2-15,1 2 4 0,-2 3 3 0,0 0 2 0,-1 4 5 0,0 1 6 16,-1 4 9-16,-2 0 21 0,1 3 28 0,-3 2 17 0,1 2 12 0,-1 0 9 16,0 3 5-16,-1 1 3 0,0 3 3 0,0 0 0 0,-2 1 1 0,1-1 1 0,-2 2 1 0,4 0 0 15,-1 0-1-15,-1 1-1 0,2 1-1 0,-1-1 3 0,2 2 6 16,0 0-1-16,0 2-2 0,0 0 1 0,2 2 3 0,-2 1 5 0,3 2 7 16,-1 1 8-16,0 2 9 0,0 2 16 0,-1 2 19 0,1 2 16 0,-1 1 18 15,-2 3 8-15,3 1 7 0,-2 0 9 0,-1 0 7 0,3 0 4 0,-2 0 1 0,0 0-3 16,3-2-6-16,0 2-7 0,1-2-7 0,2-2-14 0,1 0-17 0,2-3-16 15,1 1-13-15,0-5-10 0,4 2-7 0,-1-3-6 0,1-2-7 0,0-3 0 0,1-2-2 16,0 0 0-16,-1-5 0 0,1-2 3 0,-2 0 4 0,1-4 2 0,-3 0 0 16,3-2 0-16,-2-4 0 0,0 1 0 0,-2-2-3 0,2-3-3 15,-1-2-3-15,-2-2-5 0,0-3-5 0,1-2-8 0,-2-3-7 0,1-3-11 0,-2-3-12 16,-1-2-9-16,1-4-8 0,-2-3-12 0,-1-2-13 0,-1-2-16 16,-2-2-20-16,2-2-21 0,-3 1-23 0,2-2-12 0,-1 0-10 0,-2 3-19 0,0-2-22 15,2 3-30-15,-1 2-33 0,0 2-23 0,0 1-15 0,1 1-6 0,0 6-1 16,-1-2 9-16,2 3 13 0,-2 3 19 0,3-1 20 0,-3 4 15 0,3 0 14 15,-1 2 23-15,-1 0 30 0,2 1 37 0,-2 0 44 0,2 1 32 0,-1 1 27 16,0 0 23-16,-1 0 17 0,0 0 15 0,2 0 9 16,0-2 13-16,-1 2 14 0,1-2 9 0,1 0 10 0,0-1 7 0,1-2 7 0,2 2 7 0,-2-3 5 15,3 2 1-15,1-2 5 0,0-1-1 0,1 1 1 0,1-1-1 0,2 0-3 16,0 0-7-16,1-2-10 0,2 2-9 0,1-1-10 0,-1 1-7 0,4 0-7 16,-1 1-10-16,1 1-8 0,-1 0-7 0,1 1-9 0,-1 3-5 0,1 1-4 15,1 1-5-15,-1 2-2 0,-1 2-1 0,-1 1 3 0,1 1 7 16,-3 3 8-16,0 1 10 0,-1 3 6 0,-1 1 8 0,0 3 6 0,-4 1 9 0,1 1 11 15,-1 1 2-15,-4 4-1 0,1-1 4 0,-2 2 5 0,-1 0 0 0,-3 2-2 16,1 0-8-16,-3 0-9 0,0 1-7 0,-1-1-5 0,-2 0-9 0,2-1-10 16,-1 0-2-16,-2-1 1 0,0-3 3 0,1-1 8 0,1-2 3 0,-1-1 1 0,0-2 1 15,2 0 1-15,-3-3 1 0,2-1 1 0,-2-3 0 0,0-1 0 0,1-2 0 16,-1-2 2-16,-1-2-7 0,0-1-10 0,0-4-10 0,0-1-9 0,0-2-8 16,2-1-4-16,-2-2-3 0,2-2-2 0,0 1-1 0,1-2 1 0,1-2-2 0,1 2-2 15,1 0 0-15,2-1 1 0,-1-1 2 0,2 2-2 16,1 2 2-16,1-1 1 0,1 0 0 0,0 0-1 0,3 3 0 0,0 0 1 0,1 0-1 15,2 1 0-15,0-1 0 0,1 4 0 0,2 0-1 0,1 0 0 0,1 3-1 0,2 0 1 16,0 2 0-16,1 1-1 0,0 1 1 0,2 2 1 0,0 1 2 0,0 1 0 16,-1 3 1-16,4 1 1 0,-2 0 4 0,-1 2 3 0,1 0 3 15,-2 1 4-15,1 2 5 0,-3 0 6 0,1 0 7 0,-1 1 5 0,-1 0 4 0,-1-2 0 16,-3 2 3-16,1-1 1 0,-2 0 2 0,0-1 2 0,-2-1 3 0,-1 0 5 16,1-1 4-16,-2-1 2 0,-2 0 0 0,2-2-3 0,-1 0 0 0,-2-2-1 15,2 1-1-15,-1-1 1 0,-1-2-2 0,1-1-5 0,-1 0-6 0,-1 0-7 16,-1 0-14-16,2-4-15 0,-1 0-16 0,-1-1-19 0,0 0-30 0,0-4-34 15,-1-2-34-15,-1 0-31 0,2-3-34 0,-2-1-33 0,-2-4-33 0,4 1-33 16,-1-4-27-16,0-1-24 0,1 0-16 0,0 0-12 0,1-2-12 0,0 2-14 16,3-2-11-16,-2 1-14 0,1 3-25 0,-1-1-34 0,2 1 4 0,-1 3 19 15</inkml:trace>
  <inkml:trace contextRef="#ctx0" brushRef="#br0" timeOffset="94708.99">27645 3374 201 0,'-5'1'383'0,"3"-1"-22"0,-1 3-36 0,2-1-54 15,-2-1-60-15,2 1-38 0,-1-1-32 0,-1 2-10 0,3-2-6 16,-1 3-6-16,-1-2-9 0,0 0 0 0,1 2 4 0,1 1 1 0,0 1 1 0,0 0 0 15,1 2-2-15,3 1-1 0,-2 2-3 0,2 1 1 0,0 2 2 0,1 2-5 16,2 1-11-16,-2 0-4 0,2 1-4 0,1 3-9 0,-1-2-13 0,1 2-11 16,-2-2-10-16,3 2-3 0,-3 0-2 0,-1-2 1 0,3 0 0 0,-2 0-3 15,0-2-7-15,0 0-3 0,1-1-1 0,-2-2 5 0,1-1 8 16,-3-1 16-16,1-2 21 0,1 2 13 0,-2-3 10 0,0-2 3 0,0-1-1 0,-1 1-2 16,0-4-2-16,-1-1-1 0,-1 1 1 0,0-3-1 0,0-3-1 0,-1-1-8 0,-1 0-9 15,1-5-20-15,-1 1-23 0,-2-4-15 0,0 1-11 0,3-4-7 0,-2 0-2 16,2-2-1-16,0-2 0 0,0 2-2 0,1-1 0 0,0-1-1 0,0 2 2 15,1 1 0-15,0-1-2 0,0 2-1 0,2 0 1 0,-2 3-2 16,2-1-2-16,0 3 0 0,0 1-1 0,-1 1 0 0,2 1-1 0,0 1 1 0,1 3-1 16,0-1 0-16,0 3 0 0,1 1 1 0,1 1 0 15,1 0 1-15,0 3 0 0,1 0 2 0,0 4 1 0,0-1 0 0,0 2 2 0,0 0-1 0,1 0 0 16,-2 2 1-16,0 1 1 0,1-1 0 0,-3 1 0 0,3 0 0 0,-3 0 0 16,0 0 1-16,-1-1-1 0,-1 0 1 0,0-2 0 0,-2 2 2 0,3-2 0 15,-2-1 6-15,-1 0 4 0,-1-2 4 0,1 2 5 0,-1-4 2 0,0 1 2 16,-1-1 0-16,1-3 2 0,1 1-1 0,-2-2-1 0,0-2 0 0,0 0-1 15,0-2-3-15,0-1-2 0,0-2-5 0,0-1-5 0,0-2-6 0,0-1-3 16,2-1-3-16,-1-1-3 0,-1 0-1 0,3-1-1 0,-1-1-1 0,1 0 0 16,-1-1-1-16,3 0 0 0,0 0 0 0,-1 1 0 0,1 0 0 0,0 0-1 15,2 1 1-15,-2 0-3 0,4 1 3 0,-3 1-1 0,2 0 0 0,0 3 0 16,1-1 0-16,1 2 2 0,-1 1-1 0,1-1-2 0,1 3 2 0,-1 1 1 16,1 0 0-16,-1 0 0 0,2 3 0 0,-2 1 0 0,0 1 1 0,1 0 0 0,-1 3 1 15,0 1 0-15,0 2 0 0,0 1 1 0,-2 0 0 0,0 1 2 16,1 3 0-16,-2 1 1 0,1 1 2 0,-1 1-2 0,1 1 1 0,-2 1 1 0,1 1 0 15,-2 0-1-15,2 1 0 0,0 0 2 0,-1 1 0 0,-1 0-1 0,3-1 0 0,-2-1 1 16,0 1-2-16,0-2-2 0,0 0-3 0,1 0-3 0,0-1-3 0,-2-1-2 16,1-1-2-16,0-1 1 0,-1-1-1 0,1-2-1 0,0 0 0 15,-1-2-3-15,0-1-9 0,0-2-11 0,1-2-14 0,-3 0-11 0,3-3-6 0,0-3-2 16,-1 0 0-16,0-2 2 0,0-3-2 0,1-2-2 0,-1-3-2 16,0-3 0-16,1 0 2 0,-1-2 5 0,-1-3 12 0,-1 0 14 0,2-2 20 0,0 0 20 15,-2-1 16-15,-1 2 13 0,1 0 7 0,-1 1 6 0,-2 2 5 0,0 1 3 16,0 2 1-16,0 3 1 0,-2 0 0 0,-1 1-4 0,0 2-1 0,-1 2-3 15,-2 1-7-15,-2 2-7 0,2 1-7 0,-3 0-7 0,-1 3-6 0,-1 2-4 16,0 2-2-16,0 1-1 0,-2 1 2 0,2-1 0 0,0 5 1 0,0-1 0 16,1 1 0-16,0 0-1 0,1 2 1 0,-1 0 1 0,4 0 0 0,-3 1 2 15,3-1-1-15,1 0 1 0,0 0 0 0,3-1 1 0,-1 1-1 0,3-1-1 16,0-1 2-16,0-1 1 0,0 0-1 0,3 1-2 0,2-3 0 0,-2 0 0 16,2-1-1-16,2 0 0 0,1-2 0 0,0 1-1 0,0-1 0 0,1 0 0 0,2-1 0 15,-2 0-2-15,1-1-1 0,-2 0-1 0,1 0 0 0,-1-1 0 0,0 2 2 16,0-1 0-16,-2-1 0 0,3 0-1 0,-3 2 0 0,3-1 0 0,-3 0 0 15,0 0 0-15,0-1 0 0,1 2 0 0,0-1 1 0,-1 0-1 16,2-1 0-16,-1 2 1 0,1 0-1 0,0-1 1 0,-1 1 1 0,0-1 1 0,0 2 1 16,1-1 0-16,-1 1-2 0,1 0-2 0,-2-1-9 0,3 1-13 0,-3 0-14 15,1 0-16-15,-2 1-21 0,2 0-24 0,0 0-32 0,-1 1-34 16,-1-2-41-16,1 2-43 0,-1-1-33 0,-1-1-30 0,1 1-42 0,1 0-44 0,-1 0-60 16,0-2-63-16,0-2-25 0,1 0-6 0,-1 0 14 0,-1-4 20 0</inkml:trace>
  <inkml:trace contextRef="#ctx0" brushRef="#br0" timeOffset="94924.99">28743 3399 0 0,'0'-23'336'0,"0"4"142"0,0-1 17 16,0 3-11-16,-1 1-21 0,0 2-57 0,-1 1-72 0,1 1-30 0,1 0-14 0,-1 3-12 0,-2 1-12 15,2-1-18-15,0 4-22 0,-3-2-22 0,3 2-24 0,-1 2-19 0,0-1-15 16,0 2-16-16,-1-1-14 0,2 1-18 0,-2 1-21 0,2 0-22 0,1 1-24 16,-1 1-14-16,-1 2-14 0,2 1-5 0,0 1-1 0,2 3-1 0,-1 3 0 15,0 2 0-15,2 3-2 0,0 2 1 0,0 3 4 0,0 1 2 0,-1 2 1 16,3 2-2-16,0 2-4 0,-2 1-13 0,-1 2-18 0,3 0-23 0,-3 2-24 15,2 0-22-15,-1 1-23 0,-1 0-33 0,0 0-36 0,-1 0-38 0,0-1-36 16,-1 1-29-16,-1-1-25 0,0-3-21 0,-1 2-18 0,-3-2-19 0,0-1-17 16,-1-2-34-16,-3-2-44 0,0 0-13 0,-3-4-3 0,0 1 24 0,-2-4 430 15</inkml:trace>
  <inkml:trace contextRef="#ctx0" brushRef="#br0" timeOffset="95073.99">28481 3945 0 0,'-3'-15'395'0,"2"1"28"0,1 0 6 0,-1 0-38 16,1 2-57-16,0 1-67 0,0 0-70 0,1 0-42 0,-1 0-30 0,3 0-22 15,-1 2-19-15,1 0-13 0,1-1-10 0,2 0-13 0,0 2-16 0,0-2-8 16,4 2-6-16,-1-1-11 0,3 0-16 0,1 1-22 0,-1-1-22 16,4 1-27-16,0-2-25 0,3 1-23 0,0 1-21 0,-1 1-19 0,2 0-20 0,1-1-22 15,0 3-23-15,-1-2-24 0,-3 2-25 0,2 2-16 0,-3 0-13 0,-2 0 4 16,1 0 11-16</inkml:trace>
  <inkml:trace contextRef="#ctx0" brushRef="#br0" timeOffset="95699.99">28871 3648 208 0,'0'2'359'0,"0"-2"16"0,0 0 12 0,0 0-3 16,0 0-11-16,0 0-30 0,0 0-38 0,0-2-42 0,0 2-41 0,-1 0-40 15,0-1-36-15,-1-1-30 0,2 2-26 0,-1 0-21 0,1 0-18 0,0 0-14 0,0 0-11 16,-1 0-7-16,0 2-6 0,1-1-5 0,0-1-5 0,0 4-2 0,0 0-1 16,0 0 0-16,0 0 1 0,0 2-5 0,0 2-8 0,0 1-14 0,0-1-18 15,0 3-23-15,0-1-26 0,0 2-23 0,0 0-21 0,0 0-18 0,1 0-15 16,0 0-12-16,0 0-5 0,-1 0-7 0,3-1-7 0,-2-1-1 0,4 0 1 16,-3 0 6-16,2-2 10 0,1 0 15 0,0-3 19 0,1 0 19 0,-2-1 18 15,1-3 20-15,1 0 19 0,-1-2 16 0,0 0 17 0,-1-3 15 0,0-1 14 16,-1-2 12-16,-1 0 14 0,-1-1 13 0,0-2 15 0,-1-3 11 0,0 3 10 15,-1-2 7-15,0-1 6 0,-1 0 0 0,2-2-2 0,0 2-4 0,0-1-9 16,0-1-6-16,0 2-6 0,0 1-6 0,0-1-7 0,2 1-4 16,-1 1-6-16,0 0-2 0,2 1-2 0,-1-1-2 0,4 2-5 0,-2 0-1 0,1 0-2 15,1 1-2-15,0 1-1 0,2-2-1 0,0 2-1 0,1 1-1 0,1-1-1 16,-1 1 3-16,2-1 1 0,0 3 5 0,0-2 1 0,2 2 2 0,-2-1 3 16,0 1 2-16,3 1-1 0,-3 0 2 0,0 3 2 0,2 0 6 0,-2 0 7 0,0 3 5 15,-1 1 4-15,0 1 5 0,-1 3 4 0,-1 1 5 0,0 0 8 16,0 3 7-16,-3 3 11 0,0 0 9 0,0 4 10 0,-4-1 8 0,1 2 6 15,-4-1 1-15,1 1-2 0,-4 2-4 0,2-2-2 0,-2 1-3 0,-3-1-5 16,2 1-6-16,-3-3-5 0,-1 2-10 0,2-1-11 0,-4-3-9 0,1 1-10 0,1 0-5 16,-1-2-4-16,1-2-2 0,0-2-2 0,2 0-1 0,-2-3-3 15,2-1-2-15,-2-1-3 0,3-2-4 0,-2-3-4 0,3-1-5 0,0-1-5 0,-2-3-5 16,3-2-3-16,1-2-5 0,0-3-6 0,1-1-5 0,1-5-3 0,0 0 0 16,2-3 4-16,2 0-1 0,0-3-1 0,1 1 0 0,0-1-1 15,2-1 5-15,0 0 5 0,0 3 5 0,0-1 4 0,0 2 0 0,0-1-2 0,1 4 0 0,-1 0-2 16,0 3-1-16,-1 1-1 0,2 1-1 0,-2 1 2 0,0 2-1 0,-1 1 0 15,2 3 0-15,0-1-2 0,-1 2-3 0,1 2-2 0,1 0 1 0,0 2 4 16,2 1 0-16,1 0 3 0,-2 3-2 0,3 1 0 0,-2 1 0 0,1 2 0 16,-1-2 0-16,0 3 1 0,1 1 1 0,0-1 1 0,-2 1-1 0,2-1 0 15,-3 2 0-15,2-1-1 0,-1 1-1 0,-2-1 1 0,1-1 0 0,2 1-1 16,-3-2 3-16,0 1 0 0,0-3 3 0,-2 3 0 0,1-3 3 0,1 0 2 16,-2-2 4-16,0 0 5 0,2 1 2 0,-1-2 1 0,0-3 6 0,2 2 7 15,-1-2 9-15,1 0 9 0,0-2 9 0,2 2 11 0,-1-3 9 0,3-2 6 16,-1 1 2-16,1 2 0 0,0-4 0 0,0 1-3 0,1 1-1 15,-1-2 0-15,1-1-4 0,-1 3-9 0,1-2-7 0,-1 0-9 0,-1 1-12 0,1 0-11 16,-2 1-11-16,2-1-7 0,0 0-6 0,0 0-3 0,-1 2-3 0,1-1-3 16,-1 0-11-16,0 1-13 0,0 0-25 0,2 0-26 0,-2 0-32 0,0 0-32 15,-2 3-42-15,3-1-46 0,-2 1-41 0,0 0-40 0,1 1-44 0,-2-1-48 16,1 2-69-16,-2 0-80 0,0 1-33 0,-2-1-14 0,-2 2 8 0,1 0 17 0</inkml:trace>
  <inkml:trace contextRef="#ctx0" brushRef="#br0" timeOffset="96255.99">27050 5116 0 0,'1'-3'386'0,"-1"0"113"0,-1-1 5 16,1 0 4-16,-2 1 3 0,-1-1-57 0,-2-1-83 0,2 1-94 15,-2-1-97-15,0 1-53 0,-3 0-32 0,2 1-16 0,-4-1-5 0,1 1-5 0,-3-1-4 16,-2 2-3-16,0 1-5 0,-2-2 0 0,-1 2 0 0,-3 1 0 0,-1 1-3 15,-2 2-2-15,0 0-5 0,-1 2-2 0,0 0-3 0,0 2-4 0,0 0-7 16,2 1-3-16,-3 2-3 0,4 0-3 0,0 2-3 0,1 0-4 16,0-1-6-16,3 3-1 0,1-1-2 0,1 1-1 0,1 2 0 0,3-2-1 0,0 1 0 15,1 2-1-15,1-2 1 0,3 1-1 0,0 0-1 0,2 1 0 0,0-2-1 16,3 0 1-16,0 1 3 0,2 0-1 0,0-2 0 0,3 1 2 0,0-2-2 16,2 0 1-16,0-1 0 0,0-1 2 0,4 0 1 0,0-3 1 0,3 1 1 15,0-4-1-15,2 0 2 0,1-1-2 0,1-2 0 0,1-2-1 0,3-2 0 0,-1-2-1 16,1-2-1-16,-1-2-2 0,4-3 1 0,-1-1-1 0,-2-2 1 0,1 0 2 15,-1-2 6-15,-1-1 5 0,-2 0 6 0,-2 0 4 0,-1 1 5 0,0 1 4 16,-5 0 3-16,1 2 1 0,-2 2-1 0,-2 1 0 0,0 1-2 0,0 1-1 16,-2 0-2-16,-1 1-4 0,-2 2-7 0,2 0-5 0,0 1-6 15,-2 1-6-15,-1 1-7 0,2 0-2 0,-2 1-3 0,-1 0 0 0,1 1 2 0,2 0-1 0,-2 1 2 16,2 2-1-16,0-3 1 0,-2 4 0 0,3 0 1 0,-1-1 1 0,1 0 1 16,-1 2 1-16,2 1 2 0,0-2-2 0,0 2 0 0,1 1-15 0,1-2-21 15,-1 3-26-15,1-4-28 0,-1 4-35 0,2-3-38 0,-1 1-42 0,1 1-46 16,-1-3-39-16,1 1-34 0,0 0-43 0,1-1-47 0,-1 2-66 15,0-3-72-15,2-1-26 0,0 2-2 0,1-4 16 0,-1 1 24 0</inkml:trace>
  <inkml:trace contextRef="#ctx0" brushRef="#br0" timeOffset="96460.99">27506 4895 0 0,'0'-29'207'0,"0"1"339"0,-1 2 17 0,0 1 7 0,-1 0 5 15,0 3-16-15,-1 2-25 0,-2 2-112 0,3 2-151 0,-2 1-81 0,3 2-49 16,-3 3-30-16,3-1-22 0,-3 3-19 0,3 1-18 0,-1 3-21 0,0 0-19 15,0 2-9-15,-1 1-6 0,2 2-3 0,-2 2-1 0,2 2 0 0,0 1 3 16,-1 3 1-16,0 2 4 0,2 3 1 0,0 3 0 0,0-1 2 0,2 4 0 16,0 2 2-16,-1 1 1 0,2 1 1 0,-1 2 1 0,2 2-6 0,-1-1-10 15,0 2-20-15,2 0-25 0,-2 1-28 0,0 1-30 0,1 1-38 0,2-2-41 0,-2 0-35 16,0 2-32-16,-2-2-28 0,2-1-25 0,2 1-32 0,-3-1-36 16,-1-2-46-16,2 0-49 0,-2-2-20 0,3-1-5 0,-3-1 15 0,0-3 290 0</inkml:trace>
  <inkml:trace contextRef="#ctx0" brushRef="#br0" timeOffset="96593.99">27486 5477 0 0,'-12'-4'188'0,"-1"-1"303"0,0 0 15 0,-1-4 9 0,-1-1 6 0,3 1-51 16,-2 0-80-16,0-3-50 0,3 3-39 0,0-2-31 0,0 1-27 16,2 1-26-16,-1-1-26 0,4 0-25 0,-3 2-24 0,4 0-17 0,0-1-13 0,0 1-14 15,-1-1-14-15,5 1-19 0,0 0-21 0,1-1-35 0,2 1-41 0,2-1-43 0,2 1-45 16,2-1-59-16,3 0-64 0,2-2-61 0,2 1-61 0,5-1-73 0,2-2-77 16,3-1-49-16,4-1-32 0,2-1-18 0,4-1-7 0,2-1 18 0,6 0 384 15</inkml:trace>
  <inkml:trace contextRef="#ctx0" brushRef="#br0" timeOffset="96816.99">29191 4652 362 0,'4'-12'604'0,"0"0"10"0,-3 2 5 0,3-2 2 0,-3 0-1 0,-1 2-65 0,0-1-96 16,-1 2-112-16,0 1-122 0,-2 1-67 0,3 1-43 0,-1 1-30 0,0 2-25 15,0 0-23-15,-1 2-22 0,2 2-11 0,-1 2-8 0,1 1-2 0,0 4-2 16,0 2 1-16,1 3 4 0,-1 3 1 0,3 4 2 0,-1 0 2 0,1 5 1 15,-1 2 1-15,-1 2 0 0,2 2 1 0,-2 2 2 0,-1 1-4 0,0 2-3 16,0-2-17-16,0 3-21 0,-2-2-28 0,-1 2-29 0,-2-3-38 0,0 3-41 16,0-3-45-16,0 0-48 0,-3-2-42 0,0-1-38 0,-2-2-80 0,0 0-98 15,-2-3-47-15,0-3-24 0,0-2 5 0,-1-1 21 0,0-4 24 16,2-3 540-16</inkml:trace>
  <inkml:trace contextRef="#ctx0" brushRef="#br0" timeOffset="96946">28913 5239 462 0,'-7'-18'506'16,"-1"0"3"-16,1 1 2 0,1 2-35 0,1 1-56 0,1-2-86 0,-1 3-104 0,1-2-58 15,3 2-36-15,0 0-28 0,1 0-23 0,1 2-22 0,2-1-23 0,0 1-14 16,3 1-12-16,2-3-5 0,2 2-3 0,1 1-3 0,3-2-1 0,1 2-12 16,2-1-15-16,0 2-25 0,3-2-28 0,1 1-33 0,2-2-34 0,0 1-30 15,2 1-26-15,0-2-27 0,2-1-24 0,2-1-34 0,1 0-40 0,-1 0-60 0,0-2-69 16,2 0-21-16,-1 1-2 0</inkml:trace>
  <inkml:trace contextRef="#ctx0" brushRef="#br0" timeOffset="97391.02">29538 4662 309 0,'1'-1'390'0,"-1"0"-32"0,2 1-49 15,-1-2-54-15,-1 1-57 0,0 0-44 0,0 1-40 0,0 0-30 0,0 0-25 16,0 0-21-16,0 0-17 0,0 0-9 0,1 0-10 0,0 0-2 0,2 1 0 16,-1 2 0-16,-1 0 2 0,3 2 6 0,-1 0 4 15,0 3 8-15,2 1 8 0,0 3 11 0,-1 2 9 0,0 2 10 0,-2 1 8 0,3 3 9 0,-4 0 7 16,2 2 6-16,-2 0 5 0,-1 0 2 0,-1 2 2 0,0-1-3 0,-2 1-1 16,1 0-2-16,-2 0-1 0,0-1-5 0,-1 1-7 0,2-2-8 0,-4 0-6 15,2 0-1-15,0-3 1 0,2-1 13 0,-2-2 20 0,1-1 20 0,0-1 21 16,2-4 8-16,-1 1 5 0,-2-2-4 0,4-4-5 0,-1 2-3 0,-1-4-4 15,2-2-2-15,-2-1-1 0,2-1-7 0,0-4-7 0,0-1-21 0,-2-2-27 16,3-3-25-16,0 0-26 0,3-2-13 0,-2-2-9 0,0 1-4 0,3-2-1 16,0 2-1-16,1-1 1 0,1 2 0 0,0-2-1 0,0 3-2 0,4 0-3 15,-2 2-2-15,0 2 0 0,1 1 2 0,2 2 0 0,-2 2 0 0,1 0 1 0,1 3 2 16,-1 3 3-16,1-2-1 0,-1 4 0 0,1 2-1 16,-1-2 2-16,1 4 2 0,2 1 3 0,-1-1 3 0,1 2 0 0,0 0 2 0,2 1 1 15,1-2-1-15,-1 1 2 0,1 2-1 0,3-4-1 0,0 2 2 0,2-2 0 0,-1 0 1 16,1-2 0-16,1-1-1 0,-1-1 0 0,4-2 0 0,-3 1 0 0,2-3 1 15,-2 0-1-15,2-1 0 0,-2-2 1 0,-2-1-1 0,-1 0 1 0,-2-2-1 0,1-1-1 16,-4 0 1-16,0-1-1 0,-3-1 1 0,-1-3-1 0,-1 1-1 16,-3-1-1-16,-1-1-1 0,-2-1 1 0,-1-1-2 0,-2 1-1 0,-1-2 0 15,-2 1-1-15,2 1 0 0,-4 0 1 0,2 0-2 0,-1 2 0 0,0 1-1 16,-1 2-1-16,-1-1-1 0,1 3 3 0,-1 0 0 0,-2 1-1 0,3 2 2 0,-3 2-1 16,1-1 0-16,-1 2-3 0,-1 3-3 0,0-1-5 0,-1 1-6 0,2 4-11 15,-2-2-18-15,2 3-22 0,-2 0-19 0,3 2-17 0,-2 1-30 16,2-1-36-16,-1 1-41 0,3 1-40 0,2 2-36 0,1-2-31 0,2 1-44 0,3 0-49 15,2 0-59-15,3 0-64 0,5-1-17 0,3 0 1 0,4-2 9 0,5-1 42 16</inkml:trace>
  <inkml:trace contextRef="#ctx0" brushRef="#br0" timeOffset="98383.99">31373 5063 358 0,'-2'1'472'0,"2"3"-1"0,-1 0-4 15,0-2-9-15,0 2-10 0,-1 0-104 0,2 0-142 0,-1-1-77 0,0-1-48 16,0 1-18-16,1 1-3 0,0-2 7 0,1 0 11 0,0 2 5 0,0-2 5 16,3 1 4-16,0 1 1 0,3-4 4 0,-1 3 3 0,4-2-3 0,-1 0-7 15,2-1-9-15,2 0-12 0,0-1-10 0,1 0-9 0,1-2-11 0,-1 1-11 0,1-1-7 16,-1-3-8-16,1 1-7 0,0 0-6 0,-4-2-8 0,2 0-9 0,-2-1-8 16,-2-3-10-16,-1 1-7 0,-3-1-7 0,0 1-2 0,-1-3-2 0,-3 0-2 15,-1-2-1-15,0 1 2 0,-3 1 2 0,-1-3 3 0,-1 3 5 0,-3-2 6 16,2 2 7-16,-4 0 8 0,2 2 9 0,-4 1 5 0,1 1 4 15,-1 1 4-15,-2 3 2 0,2 2 1 0,-3-1 1 0,-3 3 0 0,1 2 0 0,-2 3-1 0,-1-1 0 16,1 3 1-16,-1 1 1 0,-1 2 2 0,1 1 1 16,1 1 1-16,-1 1 3 0,3 1 1 0,0-1 0 0,0 1 0 0,4 0 0 0,0-1 0 15,2 0 1-15,2-1 1 0,1 1 2 0,1 1 0 0,4-1 1 0,0 0 0 0,2-2-2 16,2 1 0-16,2 2-1 0,0-3 2 0,4 1 4 0,1-1 1 16,1 1 4-16,2-2 1 0,2 0 2 0,-1 1 0 0,4-1-1 0,-1-3 0 0,3 2-2 15,0-1 1-15,1-2 1 0,-1 0-1 0,2-2-1 0,0-2-1 0,0 0-5 16,1-2-2-16,1 0-5 0,0-2 1 0,-1-2 0 0,-1 0 3 0,-2-2 4 15,2-1 3-15,-2-2 3 0,-2 0 1 0,0 0 0 0,-3-2 2 0,0 0 2 16,-1-1-1-16,-1 0 0 0,-2-1 1 0,2-1 0 0,-3 0-3 16,-1 0-2-16,-1 1-4 0,0-1-4 0,0 1-4 0,-3 1-3 0,1 1-3 0,0 1-5 15,-2 2-2-15,3 0-2 0,-4 2-1 0,2 0 1 0,-2 3-2 0,-1 0-1 16,1 0 0-16,1 3 1 0,-2 1-1 0,0 0 0 0,-2 1 0 0,1 3 0 16,1 0 0-16,-1 2 2 0,-2 1 2 0,2-1 0 0,-2 2 0 0,0 0 1 15,1 0 2-15,-1 1 1 0,-1-1-1 0,3 0 0 0,-1 0 1 0,-1 0 1 16,1-3 1-16,-1 3 0 0,2-4 3 0,-2 1 4 0,2 0 10 0,1-2 11 0,-1 1 9 15,0 0 7-15,-1-3 3 0,1 2 1 0,1-2 2 0,0-1 1 16,0 0-1-16,0-3-4 0,0 1-1 0,0-1 0 0,0-1-2 0,0 0-3 0,0-1-12 16,1 0-16-16,1 1-12 0,0 0-11 0,-1-1-5 0,3 1-6 15,0 0-2-15,1 0-2 0,0 3-1 0,1-2 2 0,1 2-1 0,2 1 1 0,0 0-1 0,0 1 1 16,2 2 4-16,0-2 3 0,1 1 4 0,2 1 2 0,0 0 2 16,-2-1 1-16,4 2 2 0,-1 0 3 0,0 0 1 0,1-1 2 0,0 1 0 0,-2 1-2 15,4-1 1-15,-1 1 0 0,0 0-1 0,-1-1-3 0,3 2 2 0,-2-3 2 16,2 1 3-16,-3-1 5 0,2 1 5 0,-1 0 6 0,0-2 4 15,-1-1 2-15,2 1 5 0,-1 1 7 0,-1-3 3 0,-2 1 4 16,2-1 4-16,0-1 5 0,-1 1 1 0,0-3 0 0,-2 1-1 0,0 0-4 0,1 0-4 0,-2-2-6 16,1 0-6-16,-1 0-4 0,-1-1-5 0,-1-2-3 0,1 2-4 15,-2-3-6-15,2 1-3 0,-3 0-4 0,-1-1-2 0,1-2 0 0,-2 0-1 0,0 1 0 16,-2-2-2-16,-2 1 0 0,0-3 0 0,-2 2 0 0,-2 1 0 0,1-2 0 16,-3 0-1-16,1-1-1 0,-4 1-1 0,1 2-2 0,1-2-3 0,-3 1-4 15,0 0-6-15,-2 1-4 0,1 1-9 0,0 0-7 0,-1 2-10 0,-2 0-9 16,1 4-7-16,1-2-7 0,-2 2-5 0,1 2-4 0,-2-1-2 0,2 4 1 15,0-1 0-15,-2 2-1 0,2 2 5 0,1-1 4 0,1 4 7 0,0-2 8 16,-1 3 8-16,2 1 9 0,-1-1 8 0,2 4 7 0,0-1 4 0,-1 1 5 16,3 0 2-16,0 1 2 0,0 1 5 0,2-1 2 0,0 2 2 0,1-2 2 15,-1 1-2-15,3-1-3 0,0 1 2 0,0-2 3 0,3 0 4 0,-1-1 3 16,1 0 5-16,0-2 4 0,4 1 5 0,-2-2 4 0,1 0 5 0,1-1 6 16,2-3 4-16,1 1 8 0,-1-2 7 0,2-2 5 0,-1-1 2 0,2-2-2 15,0-1-3-15,2-3-3 0,0-1-3 0,0-2-3 0,0-3-7 0,1-1-5 0,0-3-6 16,0-2-5-16,1-2-5 0,-1-2-6 0,1-3-3 0,0-3 0 0,1 0 4 0,-1-2 4 15,-2-3 8-15,0 1 8 0,1-2 8 0,0-1 6 0,-2 1 4 0,0-1 3 16,-2 2 1-16,-1 1 1 0,0 3-1 0,0 2 1 0,-1 1-3 0,-3 4-6 16,1 2-6-16,-1 2-6 0,-3 1-10 0,2 3-8 0,-1 4-9 15,-3 1-7-15,0 1-4 0,-1 5 0 0,-1 0-2 0,-1 4-2 0,-3 3 0 0,0 3-1 0,-2 2 1 16,0 2 2-16,-2 3 2 0,0 1 0 16,-2 4 2-16,-1 1 1 0,0 1 2 0,-1 1 1 0,0 3 0 0,-1-1 0 0,-1 0 0 0,3 2 0 15,-1 1-4-15,1 1-7 0,1-2-18 0,1 2-23 0,2-1-29 0,1 1-29 16,2-2-37-16,2 1-35 0,2 1-47 0,2-3-51 0,3 1-48 0,2 0-48 0,4-1-79 15,1-3-97-15,3 0-44 0,1 0-19 0,2-2 3 0,1 0 16 16,2-2 24-16,0 0 506 0</inkml:trace>
  <inkml:trace contextRef="#ctx0" brushRef="#br0" timeOffset="98724.99">29688 6373 589 0,'-41'24'630'15,"9"-6"-1"-15,7-1-3 0,5-5 0 0,9-6-2 0,10-2-2 0,11-4-5 0,11-2-176 16,15-3-253-16,17-1-118 0,18-2-60 0,19-1-27 0,19-1-16 16,16-1-5-16,13-2-3 0,16-3-1 0,10 1-2 0,9-1-1 0,8-2-1 15,9-1-2-15,0-1-4 0,1 0-10 0,0-2-14 0,0 0-13 0,-4 1-13 16,0-2-15-16,-2-1-17 0,-10 0-21 0,-10-3-26 0,-11-1-21 0,-17 1-21 0,-14-2-17 0,-15 0-13 16,-14-4-12-16,-9-1-11 0,-16 1-2 0,-13-3 1 0,-10-1-4 0,-9-4-6 0,-3-1-8 15,-6-5-10-15,-4-3 5 0,-4-1 11 0,-3-4 22 0,-2-3 26 0</inkml:trace>
  <inkml:trace contextRef="#ctx0" brushRef="#br0" timeOffset="104400.85">18901 13350 0 0,'-4'1'96'0,"-1"1"288"0,2-1 3 0,-1 1-27 0,0-1-39 0,-2 1-72 0,1 1-89 16,0 0-45-16,-1 0-25 0,2 0-12 0,-1 1-7 0,1-1 2 0,1 1 2 16,-2-2 3-16,1 0 1 0,2 2 3 0,-1-3 6 0,-1 1 1 0,3 0 1 15,-3-1-1-15,3 0-3 0,1 0-4 0,-1-1-5 0,1 0-6 0,0 0-6 16,0 0-9-16,0 0-9 0,0 0-3 0,1 0 0 0,0 0-2 16,3 1-3-16,-2 0-1 0,2 0 1 0,1 1 0 0,3-2 2 0,-1 1-1 0,4 0-1 15,-1 1 3-15,4-2 5 0,1 1 2 0,2 0 2 0,3 0-2 0,1 1-2 16,4-2-3-16,1 1-1 0,3-1-1 0,2 2-3 0,2-2-2 0,2 0 0 15,5 0-2-15,2 0 0 0,3-2-2 0,2 1-3 0,5-2 1 0,2-1 2 16,2-1-1-16,3 0-2 0,2-3-2 0,5 0-2 0,0-1 0 0,3-4 0 16,3 0-1-16,1-2-1 0,3-1 1 0,0-3 2 0,1-3 1 0,0-2-1 0,-1-1-2 15,2-3-2-15,0-2-1 0,-2-2-1 0,-1-1 1 0,-2-1-2 16,-2-3-2-16,-2-1-1 0,-4-2-3 0,-3 4-3 0,-4-5-2 0,-2 0-2 0,-4 0-3 16,-3-2-2-16,-7 3 0 0,-5-2-2 0,-2-1 0 0,-6 1-2 15,-5-2-3-15,-4-2-3 0,-5-2-4 0,-6-4 0 0,-5-3-2 0,-6-2-2 16,-4-5-1-16,-6-1-2 0,-7-4-2 0,-6 0 0 0,-6 3 0 0,-5 0-2 0,-6 3 0 15,-6 2-1-15,-6 4 2 0,-3 4 2 0,-6 5 5 0,-6 5 2 16,-5 6 5-16,-6 3 1 0,-3 7 1 0,-4 6 3 0,-2 6 0 0,-4 5 1 0,-7 4-1 0,0 9 0 16,-3 3 2-16,1 6 2 0,0 7 4 0,-1 6 3 0,1 4-1 0,0 7-4 15,5 4 1-15,-1 4 0 0,6 4 0 0,2 4 3 0,4 2-1 0,3 5 2 16,4 0 1-16,2 2 4 0,10 1 0 0,3-2-5 0,5 2-3 0,5-1-7 16,5 0-1-16,4 0 2 0,7 2 1 0,3-2 0 0,5 3-1 0,7 1-1 15,3 0-2-15,4 4-1 0,5-1-9 0,6 1-13 0,5 1-12 16,5-3-13-16,6 0-13 0,6-2-13 0,4-1-17 0,9-3-22 0,6-1-23 0,6-3-24 15,9-4-23-15,5-5-24 0,6-4-17 0,5-5-16 0,7-6-6 0,4-6-3 16,5-3 0-16,5-6 1 0,3-7-11 0,3-4-13 0,7-6-46 0,3-6-57 16,6-6-18-16,1-8 2 0</inkml:trace>
  <inkml:trace contextRef="#ctx0" brushRef="#br0" timeOffset="105322.89">21771 12710 4 0,'-13'-7'415'0,"-2"-2"1"0,0 4 3 0,-1-1 0 0,0-1-1 15,1 0-108-15,1 2-156 0,2-1-73 0,-1 0-32 0,2 4-17 16,1-4-9-16,2 4-5 0,1-1-5 0,1 1-1 0,0 1-1 0,2 1 3 0,0 0 3 16,3 0 3-16,0 3 5 0,1 1 3 0,1 3 3 0,2-1 2 0,0 4 4 15,2 1 1-15,4 2-1 0,-1 0 0 0,1 4-2 0,0-1 0 0,2 4 0 16,2-1-1-16,-1 3-1 0,2-2-4 0,-1 3-2 0,2-1-1 0,-1 0 1 15,2 2-3-15,0 0-4 0,2-1-3 0,-1 0 0 0,0 1 0 0,2-1 3 16,0 1 1-16,1 0 1 0,2 1-4 0,0-1-8 0,1 0-5 0,-1 2-7 0,2-3-2 16,0 1 1-16,0 0 1 0,2 1 3 0,0-3 1 0,-1 2 0 0,1-2-2 15,-1 0-1-15,0 2-4 0,1-3-4 0,-1 0 1 0,1-3 6 0,-1 2 5 16,0-1 4-16,1-1-1 0,-3-1-4 0,3-2 1 0,-1 0 0 0,0-2 0 16,1-1 2-16,-2-2 2 0,2-2 1 0,0-1 1 0,0-1 2 0,1-2-1 15,3-1 1-15,-3-3-2 0,4-3 0 0,2-1 1 0,-2-2 1 16,1-2-1-16,2-3-1 0,-1-1 0 0,-2-2 0 0,3-2-1 0,-2-1-1 0,2-1-1 15,-1-2-1-15,-1-1 0 0,-2 1 0 0,1-2 0 0,0 1 0 16,-3-2-1-16,0 1 0 0,-3-1-1 0,2 1-1 0,-3 2 1 0,-2-2-2 0,1 1 0 0,-1 0 0 16,-3 0 1-16,-1 4 1 0,-3-2 0 0,1 2 1 0,1 2-1 15,-3-2 0-15,1 3-2 0,-2 1-2 0,-2 3 0 0,1-1 1 0,-2 2-1 0,1 0-1 16,1 2 1-16,-2 1 0 0,1 1 2 0,-1 2-1 0,0-1 1 16,-2 3 0-16,3 1 2 0,1 0 0 0,-2 2 3 0,1 2 2 0,-1 0 1 0,1 3-2 15,1 1 2-15,-2 3 0 0,4 3 3 0,-2 0 0 0,1 3 0 16,-1 3-2-16,3 2-2 0,-1 3-4 0,-2 1 2 0,3 2 1 0,1 2 0 15,-1 0-1-15,0 3 0 0,-1 1-2 0,2-1 0 0,0 5 2 0,0-2-2 16,0 3-1-16,2 0-2 0,-1 0 1 0,-1 2 0 0,1-2 0 0,1 1-5 0,-1 0-7 16,-2 1-9-16,3-3-11 0,-1 0-16 0,-1 0-20 0,-1-2-23 0,-1-1-27 15,-2-2-27-15,2-1-24 0,-2 0-23 0,-2-5-20 0,0 1-30 0,-2-3-34 16,0-1-69-16,-3-2-85 0,-1-4-32 0,1 1-7 0,-4-2 8 0,-1-3 251 16</inkml:trace>
  <inkml:trace contextRef="#ctx0" brushRef="#br0" timeOffset="105637.9">23489 14236 0 0,'-18'-6'2'0,"1"0"386"16,5-1 0-16,0 0 1 0,0 0-1 0,1-2-79 0,2 2-116 0,1-1-75 16,0 2-57-16,1-2-26 0,3 3-10 0,-1 1-6 0,3 0-2 0,-1 0 2 15,3 1 2-15,-1 2 5 0,1 0 8 0,1 1 5 0,2 0 6 0,1 1 4 0,1 0 4 16,2 2 4-16,-1 1 5 0,5 1 4 0,-1-1 4 0,3 4 1 15,1-1 1-15,3 0-2 0,1 1-5 0,1 3-5 0,0-2-8 0,0 0-4 0,3 2-6 16,0-1-4-16,-1 2-3 0,3-2-2 0,-2 2-3 0,0 0-5 0,2 1-5 16,-2 0-5-16,1-1-3 0,-1 0-4 0,-1 0-2 0,3 0-3 0,-2-1-1 15,-1 2 0-15,-1-1-1 0,1 0-1 0,-1-3 1 0,0 2-1 0,0-1 2 16,0-2 0-16,-4 0 1 0,0-3-1 0,0 2 0 0,-1-3-1 0,-1 0-2 16,-1-2-7-16,0 1-10 0,-1-3-10 0,1-1-11 0,-2-2-13 0,1-1-17 15,-2 0-18-15,0-2-20 0,1-1-15 0,-1-2-14 0,1 0-13 0,-1-2-12 16,2-1-12-16,-1-2-13 0,-1 1-11 0,1-2-9 15,-1 1-23-15,0 0-32 0,-2-1-42 0,4-2-52 0,-1 0-13 0,-1-1 27 0</inkml:trace>
  <inkml:trace contextRef="#ctx0" brushRef="#br0" timeOffset="106369.9">23366 14834 0 0,'-5'4'292'0,"-1"1"49"0,2-1-1 0,1 1-63 0,0-1-90 0,1 2-68 15,-1-1-58-15,3 1-29 0,0 1-15 0,0 2-5 0,3-1-4 0,-1 3-2 0,1 0-1 16,0 2 3-16,2 3 4 0,3 1 7 0,-1 0 5 15,1 4 8-15,0 0 5 0,5 4 6 0,-2 4 5 0,5 0 5 0,0 5 4 0,4 2 1 0,5 5 3 16,1 2 0-16,4 5 1 0,1 2-2 0,3 1-2 0,4 4-5 0,4 2-5 16,2 2-5-16,4-2-6 0,3 1-3 0,1 0-3 0,6-2-5 15,2-1-5-15,4-2 0 0,3-1 1 0,2-2 5 0,3-3 7 0,3-3 6 0,1-2 3 16,3-4 0-16,-1-5 3 0,2-5-1 0,-1-4 1 0,1-4 0 16,2-6 1-16,0-3 0 0,1-2-1 0,-1-7-6 0,2-3-6 0,-2-4-19 15,3-3-22-15,-2-5-22 0,0-3-23 0,2-2-16 0,-3-4-16 0,0-2-14 16,-3-1-13-16,2-1-13 0,-3-3-11 0,-1 0-7 0,0 0-2 0,-4-1-1 0,1 0 2 15,-5 0 9-15,0 1 13 0,-2-1 13 0,-3 0 16 0,-2-1 14 0,-1 0 17 16,-5 1 12-16,-1 1 14 0,-3-1 9 0,-4-1 11 0,-2-2 8 0,0 2 8 16,-6 0 7-16,-3-1 6 0,-3-1 5 0,-2-1 5 0,-5 0 4 0,-1-3 4 15,-2 0 1-15,-4-2-2 0,-4-2 1 0,-4-1-1 0,-3-2-2 0,-1-2-3 16,-6-4-6-16,-4-2-11 0,-6-5-8 0,-4-2-8 0,-8-3-7 0,-5-3-7 16,-7-5-3-16,-7 0-3 0,-7-3 1 0,-10-1 0 0,-6-1 3 0,-10 0 4 15,-5 3 6-15,-8 1 7 0,-6 7 13 0,-6 2 18 0,-7 7 14 0,-6 6 16 16,0 6 15-16,-3 8 13 0,-4 6 7 0,-2 8 7 0,-4 8 2 0,-3 5 1 15,-3 9-1-15,-1 8-3 0,-1 7-6 0,0 8-6 0,0 7-11 0,1 6-10 16,2 9-11-16,3 4-13 0,4 5-10 0,4 5-10 0,5 4-5 0,4 3-5 16,5 4-4-16,8-1-5 0,5-1-4 0,7 2-4 0,6-3 0 0,6 1 0 15,8-2-1-15,2-1-1 0,9-3-2 0,6-1-5 0,6-2-1 16,5-2-4-16,7-2-5 0,5-2-5 0,7-1-3 0,5-2-2 0,8 0-2 16,5-4-2-16,7 2-5 0,5-5-7 0,8 0-7 0,5-4-10 0,7-3-6 0,8-1-5 0,6-3-6 15,8-1-9-15,6-3-10 0,4-3-11 0,7-2-31 0,7-3-41 16,3-2-54-16,4-4-60 0,4-3-29 0,3-2-14 0</inkml:trace>
  <inkml:trace contextRef="#ctx0" brushRef="#br0" timeOffset="109069.9">20729 13159 85 0,'2'0'134'0,"0"0"-13"0,-1-2-9 0,2 1-7 15,-2 0-6-15,2 1-6 0,-1-2-7 0,-1 1-5 0,2 0-8 0,-2 0-6 16,0 1-9-16,-1-2-2 0,1 1-1 0,1 0 0 0,-2 1 0 0,0 0-3 15,0 0-4-15,0 0-3 0,0 0-3 0,0 0-3 0,0 0-6 16,0 0-3-16,-2 0-2 0,1 0-3 0,1 1-3 0,-1 0-4 0,0 1-3 0,-2-2-4 0,2 1-2 16,1 0 1-16,-1 0 0 0,0 1 3 0,-1-2 0 0,1 1 2 15,1 0 4-15,-1 1 2 0,0-2 2 0,1 0 3 0,0 0 1 16,0 0 2-16,0 0 2 0,0 0 2 0,0 0 0 0,1 0 3 0,0 1 1 0,-1 0 1 16,3 1 0-16,-1-2-1 0,3 2 2 0,-1 0-1 0,1 0 0 0,0 1 1 0,2-2 3 15,1 1 4-15,0 1 3 0,2 0 2 0,1 0 1 16,1 0 0-16,1 0-3 0,2 1-1 0,0 0-2 0,1-1 1 0,0 2 2 0,4 0 0 0,0-1-1 15,1 1-3-15,3 1-3 0,1-1-3 0,-1 1-2 0,3 0-3 0,1-1-7 16,2 1-3-16,0 0-1 0,2 2 0 0,0-4-1 0,3 2-2 0,0 1-5 16,0-3-3-16,1 2-3 0,0-1-1 0,0-1-3 0,0 0-3 15,0-1-1-15,-1 0 2 0,1-2 1 0,-2 2 3 0,1-2 1 0,1-1 0 0,-2 0-1 16,-1 0-1-16,1 0-1 0,-1-3-1 0,-3 1-3 0,2-1 1 0,-1 0 5 16,-2-1 0-16,1 1-1 0,-2-2 1 0,0 0 0 0,-1 0-1 0,-3 1-3 15,-1-1 2-15,-2 1-1 0,-1 1 0 0,0 1 2 0,-5-2 0 0,1 1 1 16,-1 2 0-16,0-2-3 0,-1 2-1 0,-2 1-3 0,-1-2-1 0,0 2 0 15,-1 0 1-15,0 2 1 0,-1-2-2 0,0 1-1 0,-2 2 0 0,-1 1 2 16,3 0-1-16,-3-1-1 0,-1 2 1 0,1 0-1 0,-1 1 1 0,0 1 3 16,0 1-1-16,0 0-3 0,-1-2 1 0,0 3 1 0,-2-1 1 0,3 1 4 15,-2-1-2-15,-1 0-1 0,1 1-2 0,-1-1-1 0,1 0 2 0,0 0-1 16,1 0-1-16,-1 1 0 0,0-1 0 0,0 1 0 0,2-1 1 0,-2 1-1 16,1 1-3-16,1 0-1 0,1 0 1 0,-1 1 1 0,-1 2 2 0,1-3 1 15,2 2 2-15,-2 0 2 0,0 0 2 0,2 1 2 0,-2 0 2 0,0 1 0 0,1-1 3 16,-3 2 0-16,1-2-1 0,0 1-2 0,-3 1 1 0,2 0 1 15,-2-1 1-15,-1 2 0 0,0 1-1 0,-1-2 1 0,-2 1-4 0,1 0-5 0,-2 1 0 16,0-1-1-16,-2-2-1 0,0 1-2 0,-2-2-2 0,1 1-1 0,-2 0-4 0,-1-2-6 16,0-1-16-16,-1 1-19 0,0-3-26 0,0 1-31 0,-3-2-29 0,1 0-29 15,0-1-39-15,-2-2-44 0,0-1-64 0,0-1-77 16,1-2-46-16,0-1-33 0,-2-1-11 0,-1-2-6 0</inkml:trace>
  <inkml:trace contextRef="#ctx0" brushRef="#br0" timeOffset="113349.65">18245 12959 0 0,'5'-8'141'16,"0"2"170"-16,-1-1-35 0,1 1-52 0,-1-1-59 0,-1 0-41 0,1 1-34 0,2 0-13 15,-2 0-7-15,1-2-3 0,0 3-2 0,1-1 3 0,-1-1 4 0,1 0 3 16,2 1 0-16,-2-2 3 0,3 1 2 0,-2 0 9 0,1-1 6 0,0 0 8 0,1 1 7 15,0-1 3-15,-2 0 2 0,3 1 1 0,-4 0-1 0,3-1-1 0,-3 2-5 16,2-1-2-16,-1 2-3 0,-2 0-4 0,0-1-6 0,0 2-9 0,-1 0-12 16,-2-1-11-16,2 4-9 0,-3-2-9 0,1 1-6 0,-1 0-8 0,0 1-7 15,-1 1-4-15,0 0-2 0,0 0-3 0,0 0-2 0,0 1 0 0,0 3 0 16,0-1 0-16,0 3 0 0,0 1 1 0,0 1 2 0,0 2 3 0,0 2 1 16,-1 2 4-16,0 2 1 0,-1 5 8 0,1 0 8 0,-3 5 8 0,2 3 7 15,-2 0 4-15,-2 5 5 0,1 5 2 0,-1 1 3 0,-2 4 2 0,-1 0 2 16,1 3 2-16,-1 1 1 0,-1 1-2 0,0 1-2 0,-2 3-8 0,-1-1-10 15,2 1-7-15,-2 2-8 0,0-1-4 0,-2 2-7 16,3 0-4-16,-3 1 1 0,0 3-4 0,0 2-1 0,-1-2-3 0,2 1-3 0,1-1-2 16,-1 1-5-16,0-1 2 0,3 0 3 0,-1-2 2 0,2-2-1 0,0-3 0 0,0-1-1 15,1-2-2-15,3-3-3 0,-1-1-3 0,0-3 0 0,2-2-1 0,-1-2-1 0,2-2 0 16,2-2 4-16,-2-3-2 0,2 0-2 0,-2-4-1 0,3-1 0 16,-2-4 0-16,2-2 1 0,0 0 2 0,0-4 2 0,-1 0-2 0,2-2 0 15,-1-2-1-15,0-1 1 0,-1-2 2 0,2-2-2 0,0 0 0 0,0-3-2 16,0 2-4-16,0-3-5 0,0-2-7 0,0 1-8 0,0-2-12 0,0-1-12 0,2-1-13 0,-1-2-14 15,0-1-12-15,-1 0-10 0,2-1-9 0,-1 1-3 0,0-4-5 16,2 3-3-16,-1-3-4 0,-1 0-2 0,3-1-1 0,-3 1 0 0,3-1 6 0,-2 1 7 16,2-1 4-16,-1-3 5 0,1 3 2 0,0-3 2 0,0 2 2 15,1-2 1-15,0-1 0 0,-1 0-5 0,1 0-3 0,0 0-2 0,1-1-2 16,-2 1-4-16,-1 0-4 0,1 1-3 0,2-1-1 0,-2 0 0 0,-2 1 0 0,2 0-2 16,-1-1-4-16,0 3-6 0,-1-1-4 0,-1 2-4 0,0 0-12 0,-1 1-14 15,0 0-35-15,-1 0-43 0,-2 1-37 0,0 1-36 0</inkml:trace>
  <inkml:trace contextRef="#ctx0" brushRef="#br0" timeOffset="113715.65">17809 14429 147 0,'-7'-9'470'15,"-1"1"12"-15,1-1 12 0,2 1-36 0,-1-2-57 0,-2 1-75 0,3 1-85 16,0 1-40-16,2 0-21 0,-2-1-20 0,1 3-22 0,0-2-20 0,2 3-18 16,-1 0-20-16,0 0-22 0,0 2-11 0,3-1-9 0,-1 2-8 0,1 1-8 15,0 0 1-15,0 3 7 0,1-1 5 0,0 3 5 0,3 2 3 0,-2 1 5 16,2 1 6-16,1 4 6 0,-1 0 10 0,3 3 13 0,0 1 1 0,0 3-1 0,-1-2 1 16,1 4 6-16,1 1-2 0,-2-1-5 0,3 2-6 0,-3-1-7 15,2 2-6-15,-1 1-6 0,-1-1-6 0,1 0-4 0,0 0-6 0,-2 0-4 16,1 1-4-16,2-1-2 0,-2 0-4 0,-1-1-5 0,1-1-3 0,-1 0-6 0,0-1-2 15,1-2-3-15,-1-1-1 0,-1-1-2 0,0-3 1 0,1 1-1 16,-2-2 1-16,1-2 0 0,1 1 1 0,0-4 0 0,-1 1 1 0,-1-3-1 0,3 0 0 0,1-2-2 16,-1-2-3-16,0-2-6 0,4-2-7 0,0-3-10 0,4-4-19 15,-1 0-25-15,4-5-26 0,1-3-26 0,1-4-20 0,2-3-21 0,0-3-28 16,3-2-32-16,-2-3-34 0,2-2-35 0,-2 1-23 0,3 0-20 0,-3 0-21 16,-2 2-19-16,0 4-58 0,-1 1-73 0,-3 2-24 0,-3 3 3 0,-3 1 8 15,0 5 28-15</inkml:trace>
  <inkml:trace contextRef="#ctx0" brushRef="#br0" timeOffset="117194.66">18661 13422 19 0,'-10'-2'324'16,"2"-2"-37"-16,-5 3-54 0,1-1-51 0,-3 1-51 0,1-2-31 0,-3 2-19 0,-2 0-10 16,1 1-3-16,-3 0-3 0,0 0 2 0,-1 0-1 0,1 1-3 15,-1 1-1-15,1 0-4 0,-2 1-3 0,2-1-3 0,1 1-8 0,2 1-7 16,0-2-4-16,2 0-3 0,1 2-4 0,4-2-3 0,0 1-2 0,2 1-4 0,1-3 1 16,3 2 2-16,2-2 0 0,2 2 1 0,2-2 2 0,4 1 4 0,5 0 2 15,1-1 2-15,4-1 1 0,6 0 3 0,6-1 1 0,5-3 1 16,7 0-2-16,5-1 0 0,7-3-3 0,6 0-2 0,5-2-4 0,8-2-3 0,3-1-4 0,6-3-2 15,3 0-4-15,5 0-2 0,0 2 0 0,1-3 2 0,-2 1 1 16,0 2-1-16,-4-1-1 0,-5 2-4 0,-4 1 0 0,-5 1-1 16,-4 0 1-16,-7 2 1 0,-5 0 1 0,-5 2 0 0,-7 1 1 0,-7 0 2 0,-5 1-5 15,-5 1-3-15,-8 0-3 0,-4 2-2 0,-5-1-1 0,-6 2-3 16,-7-1 0-16,-5 2-1 0,-7 2-1 0,-7-1 0 0,-5 2-2 0,-6 2-1 16,-6-2-2-16,-5 2 2 0,-5 0 1 0,-6 2 1 0,-4-1 1 0,-2 1-1 0,-3 2 1 15,-1-1 0-15,-3 0 0 0,0 1 1 0,-1-1 0 0,4-1 0 0,3 0 2 0,4 1 0 16,6-3 2-16,4 2 3 0,7-2 1 0,4-2 1 0,6 2 0 15,6-1 2-15,4-2 2 0,4 0 2 0,4-2 2 0,5 1 1 0,6-1 3 0,3-1 2 16,7 0 2-16,6-1 2 0,6-1-1 0,4 0-3 0,9-3-1 0,4 2-3 16,6-1-4-16,4-1-4 0,4 3 0 0,4-2 3 0,5 0 1 0,1 0-2 15,2 0-1-15,3 1-5 0,0 2 0 0,0-2 1 0,1-1 1 0,-2 1-1 16,-2 2-3-16,-2-2 0 0,-6 0 0 0,-3 1 5 0,-2 0-3 0,-8 0-5 16,-3 1-8-16,-5-2-5 0,-4 1-7 0,-3 2-7 0,-5-3-8 0,-4 1-9 15,-5 1-3-15,-3-1-2 0,-5 2-1 0,-6 0-3 0,-1 0-2 0,-7 1-2 16,-3 0 1-16,-4 1 2 0,-4 0 4 0,-5 0 4 0,-3 2 7 0,-4 2 9 15,-2-1 11-15,-4 0 7 0,1 0 6 0,-2 2 5 0,-1-1 7 16,2 1 4-16,2-1 4 0,3 0 3 0,3 0 1 0,5-2-1 0,4 1-1 0,1 0-6 16,8-2-5-16,1 1-8 0,3 0-10 0,4-2-10 0,2 2-12 0,5-2-11 15,2 3-10-15,3-2-11 0,1 0-10 0,1 2-9 0,3-2-12 0,-1 2-12 16,3-1-23-16,1 1-26 0,0 0-60 0,0 0-76 0,1-1-34 0,-2-1-17 16</inkml:trace>
  <inkml:trace contextRef="#ctx0" brushRef="#br0" timeOffset="117959.65">20278 13249 0 0,'-6'4'71'0,"0"0"23"0,1-1-21 0,-3 1-21 0,1 1-17 16,0-2-16-16,-2 1-13 0,0 1-13 0,1 0-12 0,0-2-16 0,-2 2-16 16,3 0-25-16,-2-1-25 0</inkml:trace>
  <inkml:trace contextRef="#ctx0" brushRef="#br0" timeOffset="118849.66">19962 13512 304 0,'2'-3'335'16,"3"-2"-53"-16,-2 0-80 0,-1 0-55 0,2 2-44 0,-1-1-18 0,1 0-3 0,-1 0 0 16,-1 0 4-16,2 1 4 0,-3 1 3 0,2-1 4 0,-2 0 1 15,2 1 1-15,-1-1 3 0,-1 1-2 0,-1 0-4 0,1 1-5 0,1-1-8 16,-1 0-10-16,0 1-9 0,-1 1-11 0,1-2-13 0,1 1-8 0,-1 0-11 0,0 1-3 0,-1 0-5 15,0 0-4-15,0 0-5 0,0 0-1 0,0 0-2 0,0 0 0 16,0 0 2-16,0 1 4 0,0 2 5 0,2-1 6 0,-1 1 5 0,0 0 6 16,-1 2 5-16,1 1 5 0,2 0 3 0,-2 0 6 0,0 1 6 0,-1 2 5 0,1 0 3 15,1 2 0-15,-1-2-2 0,0 4-1 0,-1-3 2 0,0 2 1 0,0 1-2 16,0 0 0-16,0 2-1 0,-1-2-2 0,0 1-4 0,-1 1-2 16,1-2-3-16,0 1-1 0,-3 1-3 0,3-2 3 15,1 1 3-15,-1 1 0 0,0-2-2 0,-1-1-3 0,2 1-4 0,-1 0-3 0,0 0-2 0,-1-2-1 16,2-1 3-16,0 1-1 0,0-1-4 0,0-1 0 0,0-1 0 0,0 1-4 0,0-2-1 15,0 2-2-15,0-4-3 0,0 2-1 16,0-2 4-16,0-2 2 0,0 2 4 0,0-1 6 0,2-2 5 0,-1 0 5 0,0 2 3 0,-1-3 3 0,0 2 0 16,2-2-1-16,-1-1 1 0,-1 0-3 0,1 0-2 0,-1 0-2 0,4-3-4 15,-2 1-6-15,-1-2-5 0,2 0-9 0,-1 0-6 0,2-2-7 0,1-1-3 16,-1-1-4-16,-1 0-1 0,1-1 0 0,0-1-2 0,2-1 2 0,-1-2 1 16,0 0-1-16,1-3-2 0,-2 2 0 0,0-2 0 0,0-1-1 0,-1 0 2 15,2-2-1-15,-2 0-1 0,-1 1 0 0,-1-1 2 0,1-2-2 0,-1 4-2 0,-1-3 1 16,0 2 1-16,0 2 0 0,0-1 3 0,-1 0 0 0,-1 2 1 0,1 2-4 15,1 1-3-15,-1 1 1 0,0 2 0 0,-1 1 2 0,1-1-2 16,1 3 1-16,-1 0 0 0,0 2-1 0,-2 0-1 0,2 1 0 0,1 1-2 16,0 2 0-16,0 0 0 0,-1 2 2 0,0 1 4 15,1 1-1-15,0 1 0 0,0 3-1 0,0-2 0 0,0 3 0 0,0 1 1 0,1 2 1 0,0-2-1 0,-1 2 0 16,1 1 0-16,2 2 0 0,-2-1 2 0,0 2 0 0,-1-1 0 0,1 1 0 0,-1 0-1 16,0 1 0-16,0 0 0 0,0-1 0 0,0 1 0 0,-1 0 0 0,1 0 0 15,-1 0 1-15,0-2 1 0,-2-1-1 0,2 2-2 16,1-3 1-16,-1 1 1 0,0-2 0 0,-1 0 1 0,1-2 2 15,1 0 4-15,-1-1 2 0,0-3 3 0,-1 2 4 0,2-1 2 0,0-2 1 0,0 0 0 0,0-2-1 16,0 1 0-16,0-3 0 0,0 0 0 0,0-1-3 0,0-1-5 0,-1-3-9 16,0 0-15-16,-1-1-19 0,1-2-23 0,1-1-26 0,-1-1-25 0,-1-1-18 15,0-2-11-15,1-1-15 0,1 0-14 0,-1-2-18 0,0 1-19 0,-1 1-18 0,2-2-17 16,0 2-12-16,0 0-10 0,0 1 2 0,2 1 8 0,-1 0 10 0,0 2 14 16,-1 1 6-16,3 0 3 0,0 2 4 0,0 0 2 0,-1 1-2 0,2 1-5 15,-1 3-16-15,-1-2-23 0,3 2-30 0,-3-1-33 0</inkml:trace>
  <inkml:trace contextRef="#ctx0" brushRef="#br0" timeOffset="119814.66">19256 13690 0 0,'0'-9'129'0,"0"-3"219"0,-1 3 5 0,1-2-62 0,-1 0-90 15,0 1-61-15,-1 1-47 0,2 0-20 0,0 0-10 0,0 1-7 16,2 0-6-16,-1 1-6 0,0 0-2 0,0 1-3 0,3 0-1 0,-2 0-2 15,2 1-2-15,-1 0-5 0,1 2-1 0,-1-1-1 0,2 2 1 0,0-2-2 16,0 3-1-16,1-1 1 0,-1 1 1 0,0 1 0 0,3 0 0 0,-2 1-1 0,0 1-1 16,3 0-2-16,-3 1 1 0,3 1 2 0,-2 0 1 0,-1 0 1 15,3 1-1-15,-3-1 0 0,3 2-2 0,-3 1-1 0,-1-3-3 0,3 2-2 0,-3 0-1 16,0-1 0-16,-2 1-2 0,2 0 0 0,-1-2 3 0,-2 1 2 0,1-1 1 16,-2 1 8-16,-1 0 7 0,0-1 7 0,0 0 9 0,0 0 3 0,0-1 3 15,-1 1 0-15,-2 0 3 0,1-2 3 0,-2 1 3 0,-2-2-1 0,1 1-5 16,0 0-4-16,-4 0-6 0,2-1-6 0,-3-1-9 0,1 0-6 0,-1 0-8 15,0 0-2-15,-1 0-2 0,1-1-2 0,-1-1-3 0,0 0-2 0,2 0-4 16,-2 1 0-16,1-3 0 0,0 1 0 0,3 0 2 0,-2-1-2 16,2 1-1-16,-1-2-3 0,3 1-1 0,0 1-1 0,1-1-3 0,2-1 0 0,-2 1-3 15,3-1 0-15,1 1-1 0,4-1 3 0,-2-1 3 0,3 0-2 0,0 0-1 16,3-1 0-16,-1 0 1 0,4-1 1 0,1 0-1 0,1 0 1 0,3-2 0 0,-1 1 1 16,2 0 0-16,1-1 2 0,-1 2 0 0,2-1 0 0,-2 1-2 15,1 1-2-15,-2 0 0 0,0 1 0 0,-1 3 0 0,-1-2 0 0,-1 1 1 0,-1 1-2 16,0 2 0-16,-1 1 0 0,-2 1 3 0,-2 2-1 0,3 1-1 15,-4 1 1-15,2 0 2 0,-2 3 0 0,-1 1 0 0,0 2 1 0,-1-1 1 0,-2 3 1 16,2 0-1-16,-3 2 2 0,2-2 2 0,-1 3-1 0,-1-2-2 0,-1 1 0 0,0-1 2 16,0 2-1-16,-1-3-2 0,-1 1 1 0,-1 1 0 0,2-2 1 0,-3 1-2 15,0 1 3-15,1-2 2 0,-3 1 2 0,-1 1 0 16,-3 1 1-16,0-1 2 0,-1 1-1 0,-4 1 1 0,2-1-3 0,-5-1-1 0,1 1 1 16,-2 0-1-16,-1 0 0 0,-2 1 1 0,1-1-2 0,-1-1-1 15,-1 1-2-15,2-2-1 0,-1 1-2 0,2-2 1 0,0-1-2 0,0-2 0 0,4 1 0 0,0-2 0 16,3-2 2-16,0-1-1 0,0 0 0 0,3-3-2 0,0 0-1 0,3-1-1 15,-3-2 0-15,4-1 0 0,-2-1 2 0,3-2 0 0,0 0 1 0,2-3-2 16,-1 2-1-16,2-3 0 0,-1 0 0 0,3-2 0 0,0 0 0 0,0 1 0 16,3-1 1-16,-1 2 0 0,4-1 0 0,-1-2 1 15,1 2-1-15,3 0-1 0,1 0 1 0,1 1 1 0,0 0 0 0,2 0 0 16,0 1 1-16,2 1-1 0,0 0 0 0,0 1 2 0,1 2 0 0,1 0-2 0,-1 0-1 0,0 2 1 16,0 1 1-16,-1 0 2 0,0 1 1 0,-3 2 1 0,2 0 4 0,-2 0 4 15,-1 2 2-15,1 0 2 0,-4 0 3 0,2 2 2 0,-4-1 6 0,2 2 5 16,-2 1 3-16,-1-1 1 0,0 0-2 0,-3 4-2 0,1-3-2 0,-2 3 0 15,-1-2-2-15,0 2-3 0,0 1-4 0,-1 0-6 0,0 0-11 0,-2 0-11 16,2 0-16-16,-3 1-17 0,3-1-20 0,0 0-19 0,0 0-23 0,-1 0-27 0,1-1-25 16,1 0-22-16,0-1-21 0,1 0-21 0,1-2-17 0,0 2-15 15,2-3-18-15,-1-1-17 0,1 0-32 0,1-3-40 0,3 0-39 0,-1-1-37 0,1-1-4 16,0-2 10-16</inkml:trace>
  <inkml:trace contextRef="#ctx0" brushRef="#br0" timeOffset="120689.66">19824 14973 93 0,'10'4'122'0,"1"-2"1"0,-1 0 2 0,4-2 1 0,-1-1 1 0,2-1-3 0,-1 0-2 16,1-2 0-16,0-1 1 0,0-1 3 0,-1 0 2 0,1-1 3 0,-3-2 6 15,1 1 9-15,-3-1 9 0,1 1 7 0,0 0 6 0,-2-1 0 0,1 2-2 16,-5 0-5-16,0 0-6 0,1-1-8 0,-2 3-12 0,-3-2-9 0,2 3-9 16,-3-1-12-16,0 0-9 0,-3 1-15 0,1 1-15 0,-2-1-13 0,-1 2-12 15,-1-1-8-15,-3 3-7 0,2 0-4 0,-2 0-3 0,-3 4-1 0,-2 0-2 16,-1 0-1-16,-1 5-2 0,0-1 2 0,-2 2 3 0,-3 2 1 0,1 1 1 15,-2 3 1-15,1 0-1 0,-3 4 0 0,1-1 1 0,-1 2 0 0,0 3-1 16,0 0 0-16,-1 2-2 0,-4 3-2 0,3 1-5 0,-4 1-1 0,2 2 0 16,-2 1 1-16,-2 3-1 0,-3 2 1 0,3 2-2 0,-3-2 2 0,-1 3 0 0,-2-1 1 15,1 1-1-15,0 0-1 0,-3-1-3 0,3-1 2 0,-1 1 4 16,0 0 0-16,4-5-2 0,0-1-3 0,4-1-2 0,0-2-2 0,4-3 1 16,3-3-2-16,2-1 0 0,2-2-1 0,2-2-2 0,2-2 1 0,2-3 4 15,2-1-1-15,2-1-1 0,1-1-2 0,0-2 0 0,2-3 1 0,1 1 1 0,1-1-1 0,-1-3 1 16,2 0-1-16,0 0-1 0,2-1 2 0,-2-1 1 0,2 1-2 15,1 0-1-15,-1-2-2 0,1 1 0 0,0 0 0 0,0 1 1 16,0 1 0-16,0-2 1 0,0 0-1 0,0 1 0 0,0 0-1 0,0 0 1 0,0 1-2 16,1 1-1-16,-1-2 0 0,1 0-2 0,1 1-3 0,-1-1-3 0,0 1-4 0,-1 0-2 15,1-1-3-15,1 0-1 0,0 0 0 0,-2 0 2 0,1-1 0 0,-1-1 0 16,1 0-1-16,1-1-1 0,-1 0 2 0,0-1 3 0,1 0 4 0,0-1 3 16,-1 0 3-16,2-2 3 0,-2 0 1 0,3 1 2 0,-2-1 0 0,-1-1-1 15,2 0 0-15,-2 1 0 0,2 0 2 0,-1-1 0 0,-1-1-2 0,2 3-1 16,-1-1-2-16,1 0 1 0,-1 1 0 0,-2 0 0 0,2 2-1 0,-1-2-3 15,0 2 0-15,-1 0 1 0,3 2 1 0,-1-2 0 0,-1 2-1 0,3 0-1 16,-3 1 2-16,2 0 1 0,-1 0 2 0,-1 2 0 0,3 0-1 0,-1-1 1 16,0 3 2-16,1-2 4 0,0-1 0 0,0 1-2 0,-1 0 0 0,3-1-1 15,-1 2 0-15,0-3 2 0,2 0 0 0,-2 1-1 0,1 0-1 0,1 0-1 16,-2-1-1-16,2-1 0 0,1 1-1 0,-2 1-1 0,3-2 0 0,-2 0 2 0,1 2 1 16,3-3 1-16,-1 2 1 0,0-2 0 0,1 1 1 0,2 0-1 15,2-2 0-15,1 0 2 0,1 0 0 0,3 0 2 0,1 0 0 0,5 0 0 16,0-3 0-16,3 2 0 0,1-3 0 0,3 0-1 0,3 0 2 0,3-1 1 0,2-2 4 15,2-1 2-15,5 0 3 0,1-2 3 0,4 0 3 0,3-1 3 16,5-1 2-16,3 0 4 0,1-2 1 0,4 0 2 0,3 0 2 0,3-1 0 0,2-1 0 16,0 0-3-16,3 0 0 0,-2-1 0 0,-1 0-5 0,-1 1-2 0,0-1-4 15,-3 0-5-15,-5 0-4 0,-2 0-3 0,0 0-4 0,-4 1-5 0,-2-1 0 16,-2 2-1-16,-7-1 1 0,1 2-2 0,-6-2-1 0,-2 2 0 16,-3 2 0-16,-3-1-2 0,-7 2 1 0,0 1 1 0,-2 0 2 0,-6 2 1 15,-3 1 1-15,0 0 4 0,-4 1 0 0,-1 0-1 0,-2 1-2 0,-1 1 0 0,-2 0 0 0,-3 1-3 16,2 1-5-16,-3-1-3 0,-1 1-8 0,-1 0-10 0,1 0-13 0,-3 2-13 15,2-2-13-15,-3 1-11 0,2 0-14 0,-2-1-11 0,0 2-20 0,1-1-23 16,0 0-22-16,-1 1-23 0,-1 0-18 0,1 0-13 0,1 0-10 0,-1-1-6 16,0 1-8-16,-1 0-4 0,0 0-21 0,3-2-27 0,-1 1-51 0,0-2-65 15,0 1-18-15,-1-2 2 0</inkml:trace>
  <inkml:trace contextRef="#ctx0" brushRef="#br0" timeOffset="120914.66">21199 15262 273 0,'-8'-6'373'0,"2"-1"-3"0,0 1-4 0,2-1-89 0,2 1-125 15,-1 0-61-15,3 0-32 0,0 1-12 0,3-1-7 0,1 2 3 0,2-1 3 16,1-1 3-16,2 4 1 0,2-2 5 0,4 0 7 0,1 1 4 0,5 1 4 16,0 1 4-16,4 2 4 0,5 1-3 0,0 2-4 0,1 1-5 0,1 3-7 15,3 3-7-15,-2 1-8 0,2 2-7 0,-3 3-4 0,0 1-6 0,-3 3-5 0,1 2-5 16,-5 0-3-16,-4 2-4 0,-1 1-3 0,-4 2-2 0,-2-1 1 15,-7 2 0-15,-1 0 1 0,-6 0-2 0,-3 1-1 0,-6 2-8 0,-6 1-13 0,-2-2-22 16,-7 1-30-16,-4 2-28 0,-4 0-29 0,-4-1-26 0,-2 1-28 0,-5-1-57 16,-2-1-70-16,-5 0-56 0,-1 0-50 0,-1-1-25 0,-4 0-13 0</inkml:trace>
  <inkml:trace contextRef="#ctx0" brushRef="#br0" timeOffset="121503.65">15904 17079 0 0,'-6'0'77'0,"1"0"301"0,0 0 6 0,-1-1-31 0,-1-1-48 0,1 1-38 15,-1 0-31-15,-1-2-20 0,1 2-12 0,-1-2-6 0,2 0-5 0,0 1 3 16,0-2 3-16,-1 1 1 0,0 1-2 0,2-1-6 0,0 0-7 0,0 1-16 15,2-2-21-15,-1 3-17 0,0-1-17 0,0 1-10 0,1-2-12 0,0 2-8 0,2 1-8 16,0-1-13-16,-1-1-16 0,2 1-12 0,0 1-11 0,2 0-6 0,-1-1-6 0,0 0-2 0,5-1 1 16,-2 2 1-16,2 0-2 0,3 0 1 0,-2 0 2 0,3 2 0 0,2-1 3 15,1 0 2-15,2 3 1 0,1 1 3 0,0-1 5 0,2 4 4 0,-2 0 4 0,3 1 2 16,-2 4 0-16,2 2 2 0,-2 0 1 0,0 1 0 0,0 4 1 0,-1 0 0 16,-1 2-3-16,-2 0 1 0,0 4-1 0,-2-1-3 0,-1 3-3 0,-3-1-4 0,1 2-3 15,-2 0-2-15,-2 1-2 0,-2 0-2 0,1 1 0 0,-2 0-1 16,-1-1-1-16,-1 0 1 0,-1-1-2 0,1 0 3 0,-1-3 0 0,-1 1 5 0,-1-4 4 15,1 0 6-15,0-4 4 0,1-2 5 0,-1 0 5 0,2-3 5 0,-2-3 2 16,2 1 1-16,0-3 0 0,0-1 0 0,-2-3 1 0,2-1-3 0,-1-2-2 0,-1-2-4 16,1-2-8-16,-1-2-7 0,-1-5-5 0,-2 0-6 0,1-5-6 0,0-3-7 15,-2-3-4-15,1-5-3 0,0-2-1 0,0-3-2 0,3-2-3 0,0-4-1 0,2 1-2 16,1-3-5-16,1-3-3 0,4 1-6 0,4-4-7 0,0 2-7 0,4 0-7 0,2 2-8 16,1 0-8-16,4 1-11 0,2 0-12 0,2 2-22 0,3 1-26 0,2 2-28 0,1 2-28 15,1 2-22-15,0 2-21 0,1 2-30 16,-1 2-29-16,0 3-28 0,-1 4-23 0,1 0-22 0,-2 2-20 0,-2 3-31 0,1 2-37 0,0 2-40 0,-1 2-41 15,-2 2-4-15,-3 1 13 0,2 2 19 0,-3 2 403 0</inkml:trace>
  <inkml:trace contextRef="#ctx0" brushRef="#br0" timeOffset="121821.65">16934 17134 263 0,'0'25'455'0,"-1"1"3"0,-1-1-1 0,-2 1-49 16,2-5-72-16,-2 1-67 0,2-2-65 0,-2 1-39 0,0-2-30 0,3-2-20 0,0-2-19 16,0 1-6-16,1-3-2 0,1 0 6 0,0-2 9 15,3 0 11-15,-2-1 12 0,3-3 7 0,0 0 3 0,2-3-1 0,1 0-5 0,0-1 0 0,1-2-2 16,2-2-4-16,2-2-8 0,1-2-10 0,1 1-11 0,-2-4-15 0,2-1-17 15,1 0-16-15,1-3-15 0,-1-1-11 0,-1-1-8 0,-3-1-6 0,3-2-4 0,-4-1-1 0,-1-2-1 16,1 0 0-16,-3-2 1 0,-1-2-2 0,-3 1-1 0,-2-2-2 0,0 0 0 16,-2 0 0-16,-3-1 0 0,1 1 2 0,-2-1 0 0,-2 2 1 0,-1 2 1 15,1-1 0-15,-4 5-2 0,2 0-2 0,-4 2-1 0,0 1 0 0,2 5 1 0,-4 0 2 16,1 3-2-16,-1 3 0 0,-1 1 2 0,-1 3-2 0,-1 2 0 0,-2 3-2 0,-1 2 1 16,-3 3 0-16,0 2 2 0,1 2 0 0,-2 2 1 0,-2 1 2 15,1 0 1-15,-1 4 1 0,3-1 2 0,0 1-1 0,0 0 2 0,0-2 1 0,5 1 1 16,0-2 1-16,5 2-1 0,0-3 1 0,2 0 0 0,4 0 1 0,2-1-1 15,3-2 2-15,2 2-1 0,2-3 0 0,3 2-1 0,2-2-2 0,4 0-1 0,2 0-2 0,0 0-1 16,6-1-4-16,2-2-2 0,0 1-6 0,4-2-11 0,2-1-12 0,1 0-16 0,1-3-20 16,4 0-20-16,-1-2-20 0,4-2-18 0,1 1-27 0,4-4-28 15,-2 1-31-15,1-3-33 0,-1 0-25 0,1-3-23 0,2 0-20 0,-2-3-17 0,-1 0-25 0,-1-2-27 16,-2 0-41-16,-1-2-46 0,-3 0-14 0,-2-3-1 0,-2-1 16 0,-3 0 461 16</inkml:trace>
  <inkml:trace contextRef="#ctx0" brushRef="#br0" timeOffset="122463.65">17011 15453 481 0,'-8'-17'492'16,"-2"4"-1"-16,-5 1 0 0,-6 3 1 0,-6 6 1 0,-9 3-122 0,-8 6-176 0,-5 7-96 15,-7 7-57-15,-5 6-28 0,-6 7-12 0,-4 3-5 0,-2 10-4 16,-3 4-1-16,0 5-1 0,-2 2-1 0,4 4-1 0,-1 4 0 16,3 3-2-16,0 4 4 0,0 5 4 0,1 7 3 0,4 4 3 0,1 4 1 0,3 4 4 15,3 1 1-15,6 4 2 0,2 1 3 0,4 2 1 0,6 0 4 0,6-5 6 0,7 0 1 16,5-5 1-16,5-2-2 0,9-3-5 0,5-1-1 0,6-1-2 0,6-5 0 0,7-3 0 16,8-3 0-16,5-6 0 0,5-5 2 0,8-6 0 0,5-5 0 0,4-7-2 15,2-5 1-15,9-6 4 0,3-6 3 0,8-4 2 0,4-7-1 0,8-4 1 16,6-5-3-16,6-5-1 0,6-6-2 0,6-5-3 0,7-7-2 0,3-7-4 15,6-6 0-15,3-7 4 0,2-7-3 0,2-9-4 16,-1-5-4-16,-1-6-4 0,-2-6-3 0,-5-6 0 0,-4-7-2 0,-4-4 0 0,-7-8 2 0,-5-5 5 0,-5-6 2 16,-8-6 0-16,-5-3-2 0,-7-7-5 0,-5-4-2 0,-9-6-2 0,-7-3 1 15,-8-1 4-15,-10 3 0 0,-6 2 3 0,-11 2 2 0,-7 7 1 0,-10 7-4 16,-9 3-4-16,-6 11-2 0,-12 9-1 0,-9 9 0 0,-10 12-1 0,-9 14 1 0,-10 7 2 16,-14 10 1-16,-18 10 0 0,-12 10 0 0,-15 12 1 0,-17 12-1 15,-14 14-2-15,-12 11 0 0,-11 13 0 0,-7 11 1 0,-5 7 0 0,-3 7 0 0,0 8-1 16,1 2 0-16,3 2-1 0,10 1 1 0,6-3 3 0,8 0-1 0,11-3 0 15,8-1 1-15,11-3 0 0,12-5 2 0,13-5-1 0,12-3 1 0,13-6 2 16,12-5 1-16,10-6 1 0,14-3 0 0,7-3-1 0,8-4-2 0,9-1-5 0,7-1-2 16,8-2-2-16,4-1-3 0,11-2-4 0,5 1-7 0,8-1-9 15,8-1-16-15,7 1-21 0,6-2-20 0,7 0-23 0,7-1-22 0,7 1-26 0,5 0-22 0,8-1-22 16,4-1-28-16,5 0-35 0,3-1-66 0,4-1-83 0,4-1-34 0,1-2-11 16,6 0 5-16,0-1 214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31:48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10177 3998 94 0,'-4'0'340'0,"2"0"-26"0,-2 0-38 0,0 0-74 0,2 0-91 16,-1 0-45-16,2 2-26 0,-2-2-13 0,2 1-9 0,1 0-5 0,-1 1-4 15,1 0 0-15,1 1 2 0,0-1 0 0,2 2 2 0,2 0 3 0,0 0 4 16,1 2 4-16,3 1 5 0,2 0 3 0,3 0 5 0,1 1 5 0,3 3 6 16,7 0 7-16,1 1 6 0,8 1 5 0,3 1 4 0,5 1 4 0,9-1 3 15,5 0 3-15,10 2-1 0,5-1-1 0,8-2-2 0,9 0-1 16,12-1 1-16,8-2-1 0,10 1-3 0,10-5-2 0,11-1-4 0,10 1-4 0,11-6-4 16,9 0-3-16,12 0-1 0,12-6-1 0,8-3 0 0,9 1-4 0,9-3-3 15,9-4-2-15,11-1-1 0,6-1-5 0,10 0-5 0,6-4-2 0,7-1 2 16,7 1-4-16,7-1-3 0,3-1-4 0,4 2-3 0,0 0-2 0,0 2-3 15,3-1-2-15,0 2-2 0,0 1-1 0,3 2-2 0,0 1 0 0,-2 0 0 16,-1 2-3-16,-3 1 0 0,-1 0-1 0,-8 2 0 0,-4 1-2 0,-4 0-3 16,-9 1 1-16,-8 1 4 0,-8 0 0 0,-9-1 0 0,-8 3-2 0,-9-2-3 0,-11-1 0 15,-4 1-2-15,-12-1 0 0,-8-2-1 0,-11-1 0 0,-6-2-2 0,-5-3-1 16,-11-2-1-16,-9-1-2 0,-5-4-2 0,-8-3-1 0,-10-3 0 0,-6-5-1 16,-6-2-1-16,-6-6 1 0,-7-3 1 0,-9-2-7 0,-8-5-8 0,-7-5-5 0,-5-3 1 15,-8-6-4-15,-7-5-3 0,-9-6-11 0,-7 0-12 16,-6-7-10-16,-9-5-7 0,-8-3-5 0,-10-5-2 0,-8-2-1 0,-10-5 2 0,-11 2 4 0,-10 1 7 15,-11 2 8-15,-11-1 8 0,-12 5 6 16,-14 4 1-16,-13 2 10 0,-14 4 11 0,-13 4 10 0,-11 6 9 0,-14 5 7 0,-14 4 4 0,-15 6-1 0,-12 3-4 16,-10 7-2-16,-13 5-4 0,-17 4-5 0,-11 6-8 0,-16 4-1 15,-15 5 1-15,-14 7 1 0,-12 2-2 0,-14 4 1 0,-12 10 3 0,-10 3 0 0,-11 4-2 0,-15 8 1 16,-7 4 2-16,-4 7 1 0,-13 5 1 0,-6 8 1 0,-1 3 4 16,-6 7 2-16,-2 3 2 0,-5 7 2 0,0 4 0 0,-2 4-1 0,-1 4 0 0,2 5 0 15,6 2-2-15,8 5 4 0,6 3 5 0,6 5 3 0,10 4 1 16,6 5 2-16,12 4 3 0,11 0-2 0,14 5-3 0,13-1-1 0,10 1 0 0,15 1 1 15,15-2 1-15,12 1 4 0,10 0 2 0,17-4 0 0,17-1-4 0,16-4-1 0,15-1-2 16,13-1-3-16,18-4-3 0,16-6-3 0,13-4-2 0,18-5 1 16,14-7-1-16,13-6-4 0,15-5-7 0,11-4-3 0,12-4-4 0,11-3-2 0,8-4-1 15,14-2-1-15,8-2-3 0,9-2-1 0,13 0-2 0,11-3 0 0,11-1 1 16,14-3 3-16,14-3 1 0,13-3 3 0,10-4 1 0,13-3 0 0,13-3 0 16,13-3 0-16,12-5 2 0,12-4 2 0,13-3 2 0,9-4 3 0,9-5 2 15,11-3 4-15,7-3 2 0,6-4 2 0,8-3-2 0,5-3 2 0,6-4 0 16,4-2 2-16,3-4 3 0,0-2 2 0,-1 0-2 0,6-5 1 0,-1-2-1 15,0-3 2-15,-2 0 4 0,-1-4-4 0,-4 0-4 0,-1-5-5 0,-2-1-6 16,-1-1-9-16,-3-1-12 0,-2-1-21 0,-4 1-29 0,-1-2-62 0,-4 0-78 16,-7 2-41-16,-6 2 13 0</inkml:trace>
  <inkml:trace contextRef="#ctx0" brushRef="#br0" timeOffset="1946.98">11737 2685 13 0,'-4'5'78'0,"2"2"-20"0,-2 1-15 0,3 0-12 0,-2-2-10 16,2 2-6-16,-1 0-5 0,0 1-4 0,1-1-5 0,1 0-8 15,-1 1-9-15,1-1-20 0,0 1-27 0,0-1-48 0,0 0 68 0</inkml:trace>
  <inkml:trace contextRef="#ctx0" brushRef="#br0" timeOffset="3860.98">20815 2165 164 0,'-9'-2'373'0,"2"-2"-14"0,-1 1-20 0,2 1-73 0,0-1-95 0,2 0-58 15,1 1-38-15,0 1-22 0,-2-2-11 0,4 2-9 0,-1-1-7 0,0 1-7 0,0 1-3 16,0 0-5-16,1 0-4 0,1 0 0 0,-1 0 0 0,1 0 2 0,0 0 1 16,-1 0 8-16,-1 0 9 0,1 1 10 0,1 1 8 0,0 0 5 0,0 1 2 15,0 1 6-15,0-1 11 0,0 2 9 0,0 0 12 0,0-1 6 0,0 4 5 16,0-3 0-16,0 3 1 0,0 0-6 0,0 0-5 0,-1-2-6 0,0 2-7 15,-2-1 0-15,2 2 0 0,1-3-8 0,-1 2-9 0,0-1-10 0,-1 2-7 16,1-2-6-16,1-1-4 0,-1 1-5 0,0-1-1 0,-1 1-4 0,1-2-2 16,1 0-4-16,-1 1-3 0,0-1-3 0,1-1-5 0,-2 0 1 0,2 0 1 15,0-1-2-15,0 0-3 0,0 0 0 0,0 1-1 0,0-2-2 0,0 1 0 16,0 0-2-16,0-1 0 0,0 1-3 0,0-1-2 0,0 1-3 0,0-2-3 16,0 1-5-16,0-1-3 0,0 2-4 0,0-2-5 0,2 2-4 0,-1-2-5 0,0 1-4 15,-1 1-5-15,1-3-8 0,1 2-10 0,-1-1-13 0,0-1-15 16,-1 1-17-16,1-1-20 0,2 0-19 0,-2-1-17 0,4 1-12 0,-3-1-9 0,2-1-15 15,1 1-13-15,3-2-26 0,-2 1-31 0,0-2-51 0,4 0-61 0,0-3-18 16,1 2-4-16</inkml:trace>
  <inkml:trace contextRef="#ctx0" brushRef="#br0" timeOffset="5012.97">23479 2134 0 0,'2'-5'453'0,"-1"-2"43"0,0 1 3 0,3-1-1 0,-3-1-2 16,0 2-76-16,-1-3-111 0,0 3-85 0,0 0-77 0,0 1-42 0,0 0-27 16,0 0-13-16,0 1-7 0,0 2-3 0,0-2-1 15,0 1 0-15,0 1 0 0,0-1-1 0,0 2 1 0,0-1-3 0,0 1-1 0,0 0-5 0,0 1-6 16,0 0-5-16,0 0-4 0,0 0-7 0,0 0-8 0,0 0-4 0,0 0-5 16,0 0-2-16,0 0-3 0,0 0 0 0,0 0-2 0,0 0 0 0,0 0-1 15,0 0 0-15,0 0 3 0,0 0-1 0,0 0-1 0,0 0 0 0,0 0 2 16,0 0 1-16,0 0-1 0,0 0 0 0,0 0-1 0,0 0 1 0,0 0-1 15,0 0 1-15,0 0 0 0,0 0 0 0,0 0 0 0,0 0-1 0,0 0 1 16,-1 0-2-16,0 0-2 0,-2 0 1 0,2 0 0 0,1 0 1 0,-1 0 2 16,0 0-1-16,-1 0-1 0,1 0 1 0,1 0 1 0,0 0 0 0,0 0-2 15,0 0 1-15,0 0 0 0,0 0 2 0,0 0 2 0,0 0 2 0,0 0 1 0,0 0-1 16,0 0-3-16,0 0-1 0,0 0 4 0,0 0 2 0,0 0 2 16,0 0 3-16,0 0 4 0,0 0-1 0,0 0 1 0,0 0 0 0,0 0-2 0,0 0 1 15,1-2-2-15,1 1 2 0,0 0 1 0,-1 1-2 0,3-2-1 0,-2 1-1 16,2 0-5-16,1 0-2 0,1-1-2 0,-1 1-1 0,0-2-1 0,4 1 0 15,-2 0-1-15,3 0-2 0,0 0-1 0,3 0 0 0,-1 2 2 16,2-3-6-16,-1 2-5 0,2-2-3 0,1 2-3 0,2 1-1 0,-1 0-1 0,-2 1-2 16,1 0 0-16,1 1-1 0,-3 0-1 0,1 0 0 0,-2 2 1 0,-3 0-3 0,0 1-1 15,-3-2 4-15,-1 3 7 0,0 1 3 0,-2-1 2 16,-3 1 3-16,-1 2 4 0,-1 1 1 0,-4 2 0 0,-1 1 1 0,0 2 2 0,-5 1 1 16,-2 2 1-16,-2 0-1 0,-1 1 3 0,0 3 2 0,-4-2-2 0,2 2-2 15,-1-1-3-15,0 1-1 0,-1-2 0 0,3 1-2 0,1-3-1 0,1-1-7 16,0-1-8-16,5 0-9 0,-1-3-7 0,2-1-8 0,1-1-6 0,1 0-10 0,2-3-11 15,2 1-19-15,0-4-21 0,3 2-29 0,1-3-32 0,4 0-25 0,0-3-22 16,2 0-24-16,2-1-28 0,4-1-66 0,3-1-85 0,3-3-40 0,4-1-15 16,2 0-2-16,4-1 1 0</inkml:trace>
  <inkml:trace contextRef="#ctx0" brushRef="#br0" timeOffset="120806.42">17443 2036 0 0,'0'-7'442'0,"0"2"26"0,0-3 1 0,0 3 2 0,0-3 0 15,0 2-97-15,0 0-143 0,0 1-76 0,-1 1-42 0,0 0-30 0,-1 0-22 16,2 1-14-16,-1 1-10 0,0 1-8 0,1-1-8 15,0 1-5-15,0 1-4 0,0 0-4 0,0 0-1 0,0 0-3 0,-2 1-6 0,1 1-1 0,1-1 2 0,-1 3-1 16,1 0 0-16,0-1 0 0,0 2-2 0,0 0 2 0,0 2 4 0,0 0 2 16,0 0-1-16,1 2 0 0,-1 0-2 15,1 2 1-15,1-1 7 0,-1 1 0 0,0 0-3 0,-1 1-2 0,3 0 2 0,-2 2 0 0,-1-1-4 16,4 1 2-16,-2-1 0 0,-1 1 0 0,2 1 2 0,-2-1 2 0,0 1 4 16,1 0-2-16,-1 1-3 0,0 1 1 0,-1 0 4 0,1 1 0 0,1 0 2 0,0-1 0 15,-2 1 2-15,0 0-3 0,0 0-2 0,0 0-1 0,0-1-2 16,0 0 0-16,0-1-2 0,0 1 1 0,0-3 2 0,0 2 0 0,0-3-1 15,0 0-2-15,0 0-2 0,0 0 1 0,1-2 2 0,-1-1 1 0,1 0-1 0,1-1 2 16,-1-1 1-16,0-1 1 0,-1 0 1 0,1-1 2 0,1 0 3 0,-1-1 1 0,0-1 3 16,-1-2 3-16,2 0 2 0,-1 1 4 0,0-2 4 0,3-1 3 15,-2 0 1-15,2 0 3 0,0 0 1 0,1-3 1 0,2 2-1 0,-1-2-1 16,3 1-3-16,-2-2-3 0,3-1-2 0,-1 0-4 0,2 0-4 0,-1 0-5 0,1 1-4 16,-1-2-2-16,1 0-2 0,-1 2-2 0,-1-1-3 0,2 0-2 0,-3 2-3 15,0-1 0-15,0 0-1 0,-2 2-1 0,1-1-1 0,0 0 0 0,-2 1 1 16,1 1-1-16,-1-2-1 0,-1 2-2 0,-1-1 2 0,2 1 0 0,-1 1 4 15,-2-3 1-15,2 1 2 0,-1 1 0 0,-1-2 2 0,3 2-1 0,-4-2-2 16,2 0-2-16,-1-1-5 0,2 1-4 0,-3-2 0 0,4-1-7 0,-2 0-7 16,-1-1-9-16,2-1-9 0,-1-1-4 0,-1 1-1 0,3-1-8 0,-3 0-7 15,2-1-9-15,-1 0-7 0,-1 2-15 0,3-1-19 0,-3-2-21 0,2 3-24 16,-1 0-17-16,-1 1-12 0,2 0-12 0,-3-1-10 0,3 2-11 16,-3 3-14-16,2 0-23 0,-1 1-28 0,-2 2-59 0,0 0-74 0,0 0-19 0,0 0 3 15</inkml:trace>
  <inkml:trace contextRef="#ctx0" brushRef="#br0" timeOffset="121690.41">20328 1743 208 0,'3'-1'381'0,"-1"-1"3"0,-1 0-3 0,2 1-68 0,-2 1-99 0,-1-2-64 0,1 1-45 15,-1 1-20-15,0 0-9 0,0 0-2 0,2 1 0 0,-2-1 1 16,0 2-1-16,0-1 0 0,0 1-1 0,0 0-2 0,0-1-2 0,0 1-1 15,0 1-2-15,0 0-1 0,0 1-2 0,0-1-5 0,0 2-9 0,1 0-5 0,0 0-6 16,-1 1 1-16,1 0 0 0,1 2-1 0,0 0-4 0,-1 1 0 0,-1 0 3 16,1 1-3-16,1 1-3 0,-1 0-6 0,0 1-6 0,-1-1-2 0,2 1-3 15,-1 0-2-15,0 1 0 0,-1-1-3 0,1 0-1 0,1 1-3 0,-1-3-1 16,0 1-20-16,-1 0-24 0,4-1-38 0,-2-1-43 0,-1 0-48 16,3-2-48-16,-1 0-79 0,0-2-94 0,3-2-49 0,1 0-30 0,-1 0-17 15,5-3-9-15,0 0-2 0,3 0 467 0</inkml:trace>
  <inkml:trace contextRef="#ctx0" brushRef="#br0" timeOffset="122398.38">24498 1893 0 0,'-13'-8'128'0,"-3"1"73"0,1 0-74 16,-1 0-50-16,0 0-41 0,-1 1-19 0,-1-1-11 0,1 2-3 0,-2 0-1 16,1-2 0-16,-1 3 0 0,-1-1-1 0,1 0-1 0,1 2 1 0,-1-1 0 15,2 0 0-15,-2 2 1 0,2-1 0 0,-1 2-1 0,2-2 1 0,0 2 1 16,0-1-2-16,2 1 0 0,-2 1-1 0,2 0-1 0,2 0 1 0,0 1 0 0,-1 1 0 15,2-2 2-15,1 1 1 0,-1 0-1 0,1 1 2 0,0-2 0 16,1 1 2-16,-2 0-1 0,1 0 1 0,3 0 0 0,-1-1 0 0,-2 1-1 16,3 0 0-16,-2 1-3 0,0-2-4 0,1 1-10 0,-1 0-15 0,1 0-19 0,-1 1-27 15,-1-2-28-15,1 0-49 0,-2 0-56 0</inkml:trace>
  <inkml:trace contextRef="#ctx0" brushRef="#br0" timeOffset="123021.38">23535 1767 0 0,'10'-4'86'0,"-2"1"157"0,0 1-47 16,-2 1-47-16,1-1-42 0,-1 1-32 0,-2-2-24 0,-2 2-16 0,1-2-11 15,-2 1-7-15,-1 0-6 0,-1 1-1 0,-2-1-2 16,1 0-2-16,-2 1-2 0,-2-3 0 0,-1 2-1 0,1 0 2 0,-4 2 2 0,2-3 0 0,-5 2-1 16,1-2 1-16,-1 1 0 0,-3 0 2 0,-1 0 0 0,-2 0 2 0,-1 1-2 15,-2 0 2-15,0-1 0 0,-3 1 0 0,-4 0-2 0,2 1 1 0,-4 0-2 16,-3 1 1-16,-3 2 0 0,-1-2 0 0,-5 2-1 0,-4 2-1 0,-4 3-2 16,-5 0 0-16,-3 1-1 0,-7 4-1 0,-6 3 1 0,-5 5 0 0,-6 1 1 15,-4 6 1-15,-8 2 2 0,-2 6 1 0,-1 2 3 0,0 4 1 0,0 3 2 16,2 4 0-16,2 2 1 0,3 1-2 0,8 3 1 0,6 0 0 0,6-1 1 15,9 0-1-15,10 1-1 0,7-4 0 0,9-1 0 16,9 0-1-16,6 0-1 0,7 0 1 0,7-2 3 0,7 2 2 0,7 0 5 0,7 3 4 0,6 0 6 16,7-3 4-16,6 4 2 0,7 1 1 0,4-1 3 0,7 1 0 0,6 1 0 15,5-1 0-15,3 0-1 0,4-1-2 0,6 0 0 0,2-2-3 0,7 1-4 0,4-2-3 16,5-1-5-16,3-4-3 0,3-1-4 0,2-5-2 0,5 1-1 0,0-6-2 16,5-1-2-16,1-4 1 0,3-2-2 0,-2-6 0 0,-1-1-3 0,4-6 1 15,0-2 0-15,1-3-4 0,2-5-6 0,-1-5-4 0,2-2-4 0,-4-6-6 16,2-4-5-16,0-5-4 0,3-5-4 0,-6-6-1 0,-1-4-3 15,-2-6 0-15,-2-6-3 0,-1-7-2 0,-5-5-2 0,-6-5-2 0,-2-5 0 16,-6-6-2-16,-5-5-1 0,-7-5 2 0,-3-5 4 0,-7-5 2 0,-3-3 4 0,-7-4 6 16,-7 2 6-16,-7 1 9 0,-6 2 8 0,-7 2 7 0,-5 5 4 0,-5 6 6 15,-8 5 8-15,-6 6 8 0,-6 9 8 0,-7 3 5 0,-5 7 4 16,-9 5 0-16,-6 4-1 0,-7 3-6 0,-7 6-7 0,-6 4-8 0,-8 4-6 0,-5 3-6 0,-6 5-3 16,-6 2-2-16,-6 5 0 0,-2 4-3 0,-2 2 0 0,-2 4-4 15,1 4-2-15,0 2 0 0,5 2 2 0,3 3 2 0,5 1 0 16,7 1 0-16,6 2 0 0,4-1 1 0,5 2-2 0,7 1-1 0,4-2-3 0,6 0-3 0,4 2-3 15,4 0 1-15,3 1 2 0,3 0-4 0,1 0-6 0,4 3-7 0,4-3-6 16,0 3-6-16,2-1-4 0,4 1-9 0,0 1-10 0,2-1-10 0,0 0-10 16,4 3-19-16,-1-3-23 0,1 2-53 0,0 0-66 15,1-1-48-15,0-1-38 0,1 0-15 0,0 0 319 0</inkml:trace>
  <inkml:trace contextRef="#ctx0" brushRef="#br0" timeOffset="131820.15">24287 7915 0 0,'-2'-4'95'0,"-3"1"160"0,3-1-50 0,-2 0-46 0,2 0-47 0,-1 2-28 0,-3-2-19 15,4 0-10-15,-2-1-3 0,1 2-4 0,0-1-2 0,-2 0-4 0,1 1-3 16,0-1-4-16,2 1-5 0,-1-1-6 0,-2 1-5 0,3 0-4 0,-2 1-4 16,2-2-3-16,-1 1-2 0,1 1-1 0,0-1-1 0,0 2-1 0,1-2-2 15,-1 2-1-15,2-2-1 0,2 2 2 0,-1-1 1 0,1 0-1 0,2 0 0 16,0 0 0-16,0-1 1 0,3 1 0 0,-1-2 0 0,3 2 3 0,1 0 1 15,1-2 0-15,0 0-2 0,2 1 1 0,1-1 0 0,4 0-1 16,0-1 1-16,2 0-1 0,2 0 0 0,1-2 1 0,2 1-1 16,2-2 1-16,3-1-1 0,0 1-1 0,2-2-1 0,0-1-1 0,3 1 1 0,0 0 0 15,0-1 3-15,1 0-2 0,0-1 0 0,0 1 0 0,0 1 3 0,0-2-2 0,0 2 0 16,-1-1 0-16,-2 2-1 0,2-2 2 0,0 1 1 0,-3 1 1 0,2 0 1 16,-1-1 0-16,-3 1 0 0,2 0-1 0,-1 1 2 0,0 0 1 0,-1-1-1 15,0 1 3-15,-1-1 1 0,-1 1 1 0,2 0-1 0,-3-1-1 0,2 0 1 16,-2 0-2-16,-1 0-1 0,-1 1-1 0,0-1 1 0,-2 1-1 0,1-1-2 15,-3 1 1-15,-1 1-1 0,-1 0-2 0,-2 1-4 0,-2 1 0 0,-1-1 1 16,-1 3-1-16,-3 0-1 0,0-1 1 0,-2 1 0 0,-2 1 0 0,0 0-2 16,-2 2 1-16,0-1 1 0,-2 0-1 0,2 1 1 0,-3-2-1 0,-1 2-1 15,-1-1 2-15,-3 1 0 0,2 0 0 0,-1 0 0 0,-1 0-5 0,-1 0-3 16,-1 1-7-16,1 1-6 0,0-2-6 0,-1 1-6 0,0 0-8 0,0-1-6 16,-2 2-7-16,3-2-8 0,0 1-8 0,-1 0-9 0,1 1-13 0,-1 0-14 15,-2-1-26-15,2 1-30 0,1-2-56 0,-3 1-67 0,1 0-27 0,-3-1 279 16</inkml:trace>
  <inkml:trace contextRef="#ctx0" brushRef="#br0" timeOffset="159417.57">1039 7415 0 0,'-1'0'178'0,"-2"0"185"0,2 0-5 0,-1 0-50 0,-1 0-70 16,1 0-52-16,-2 0-43 0,0-2-27 0,2 1-17 0,-2 0-11 0,0 0-10 15,-1 1-8-15,2-2-6 0,-2 1-9 0,0 0-8 0,-3 1-8 0,2-2-5 16,1 1-6-16,-4 0-4 0,3 1-3 0,-4 0-2 0,3 0-2 16,-2 1-3-16,0 0-2 0,-1 1-1 0,2 0-3 0,-2 0 0 0,1 1 0 15,-2 0 0-15,1 1 0 0,0 1 0 0,-1 1 1 0,1-1-2 16,-1 3 0-16,2-3 0 0,-2 3-1 0,2 0 1 0,-1 0 1 0,3 2 0 16,-3-1 2-16,4 1 1 0,-2-1 2 0,2 1 0 0,1-1 7 0,1 2 10 15,1-3 9-15,0 1 10 0,2 1 10 0,1-2 9 0,2 1 8 0,2-2 9 16,1 0 8-16,3-1 5 0,0 1 11 0,2-3 10 0,4 1 6 0,1-1 5 15,2-2-1-15,2 1-6 0,1 0-6 0,1-3-7 0,1 1-5 0,0 0-6 16,2-1-5-16,-3 0-6 0,2 0-5 0,0 0-4 0,-2 1-8 0,-1 1-10 16,0-2-6-16,1 2-4 0,-2-1-5 0,-2 2-3 0,2 1-4 0,-2 0-4 15,-2 0-1-15,1 3-5 0,-3-1-1 0,-1 1-2 0,0 1-3 16,-2 1 0-16,0 0 2 0,-2 2 4 0,-2 0 0 0,-2 1 0 0,-2 1 3 16,-2 2 1-16,-2-1 1 0,-2 1 1 0,-3 2 0 0,-1-2 0 15,-3 1 0-15,0 1-1 0,-3 0-1 0,-1 0-1 0,-1 0-5 0,-3-1-4 16,2 0-4-16,-3 0-1 0,1-2-4 0,1 1-1 0,-2-4-3 15,1 0-1-15,1 1-1 0,-1-3-2 0,0-2-1 0,2-1-1 0,0-1-2 0,-1-2-1 16,2-2-5-16,0-1-8 0,1-1-15 0,1-3-16 0,1-1-29 0,-1-3-38 16,2-1-33-16,0-3-30 0,1-1-34 0,2 0-33 0,1-3-33 0,3-2-29 15,0-1-29-15,0-1-26 0,4 1-46 0,-2-2-54 0,3 1-51 0,2-2-49 16,0 1-2-16,2-2 19 0,1 4 23 0,0-2 288 0</inkml:trace>
  <inkml:trace contextRef="#ctx0" brushRef="#br0" timeOffset="159796.51">1140 7378 329 0,'1'1'416'0,"-1"1"15"0,1 0 14 0,0 1-66 0,2 0-104 15,-2 1-63-15,2 1-46 0,0-1-22 0,1 4-14 0,0 0-5 0,0 2 0 16,2 2 0-16,-1 0 0 0,0 1-4 0,0 0-6 0,2 3-10 0,-2-1-12 16,1 2-8-16,2 1-6 0,-2 0-3 0,-1 0-5 0,2 1-1 0,0-1-1 15,0 1-2-15,-2 0 0 0,1-3-2 0,2 2 1 0,-2-1-1 0,-1-1-3 16,2-1 2-16,1-1 6 0,-2-1 5 0,1-1 5 0,1-1 4 0,-1-1 2 15,1 0-2-15,-2-3-2 0,3 0-4 0,-3-1-4 0,3-2-6 0,-2 0-4 0,3-3-5 16,-3-1-4-16,1 0-6 0,2-4-9 0,-3 0-8 0,2-1-9 0,0-3-6 0,-1 0-8 16,1-2-2-16,-2-1-2 0,1-1-1 0,-2-1-2 0,3-1-1 15,-4-1 0-15,2 0 1 0,-1-2 0 0,0 0-1 0,0 1 0 0,-3-1-1 0,1 0 1 16,-1 2 0-16,-2 1 0 0,1-1 0 0,2 4-1 0,-4-1-1 0,1 2 0 16,0 1-1-16,-1 3 0 0,0-1-2 0,0 2 0 0,0 4 0 0,-1-1-2 15,0 2 0-15,1 2 0 0,-2 2 0 0,0 1 2 0,1 2 0 16,0 3 0-16,1-1 0 0,-1 2 2 0,-1 2-1 0,2-1 1 0,0 2 1 0,0-1 0 0,2 1 2 0,-1 1 0 15,-1-2 0-15,2 1-1 0,2-1 0 0,-3 1 0 0,3-1 0 0,-1-1 1 16,0-1-3-16,1 0-2 0,2 1-10 0,-1-2-12 0,-1 1-18 0,3-3-24 16,0 1-25-16,-1-1-24 0,1 1-25 0,-2-3-25 15,3 1-37-15,-1-2-41 0,2 0-38 0,-1-1-35 0,0-1-44 0,3 0-46 0,-2-2-56 0,2-2-60 0,-1-1-24 16,1 0-6-16,1-4 10 0,0-1 15 0</inkml:trace>
  <inkml:trace contextRef="#ctx0" brushRef="#br0" timeOffset="160204.48">1819 7230 0 0,'-6'-5'331'16,"0"-1"156"-16,0 2 1 0,1 0 4 0,-1 1 1 0,2-2-78 0,0 3-118 0,0-1-78 15,0 1-61-15,2 0-38 0,-2 2-27 0,3 2-24 0,1 0-24 0,0 1-19 0,0 0-17 16,0 3-4-16,4 1 2 0,-2 1 0 0,1 0-1 0,0 4 2 0,1 2 2 0,2-1-1 16,-1 2-2-16,0 3 1 0,0-1 3 0,1 2 1 0,-1 0 4 0,0 2 2 15,0 0 4-15,-1 1-1 0,1-1 0 0,-1 1-2 0,1-1 0 0,-3 2-2 16,2-2 1-16,-2 0 1 0,1-3 3 0,1 2 0 0,-1-2-1 0,1-2-4 0,-3-1-2 15,2 0 4-15,-2-3 9 0,2 1 15 0,-1-3 18 0,-1 0 18 0,3-1 21 16,-3-3 9-16,-1 1 6 0,1-2 1 0,1-1 2 0,-1-1-2 0,-1-1 0 16,1-1 0-16,2-1-2 0,-2-2-6 0,1-1-8 0,1-1-17 0,1-1-21 15,-2-1-20-15,2-2-20 0,0-1-11 0,-1-2-6 0,3 2-4 0,-1-3-2 0,2 0-1 0,0 0-1 16,-2 1 1-16,4 0 0 0,-3 1 0 0,2-3 0 0,0 3-1 0,-2 1 0 16,3 0 0-16,-3 2-2 0,2 0-1 0,-1 0 0 0,1 1-1 0,-1 3 0 15,-1-2 1-15,1 3-1 0,0 1 0 0,-1 1 0 0,-1 1 0 0,2 1-1 16,-1 1 0-16,-1 2 2 0,1 0 2 0,-3 2 1 0,1 0 1 0,0 2 1 15,-3 2 0-15,2-2 0 0,-1 3 2 0,-2 0 1 0,-2-1 3 0,0 3 1 0,0 0 1 16,-1-2 2-16,0 1-1 0,-2 0 2 0,-1 0 1 0,-1 0 0 0,1-1 0 0,-3 0 1 16,2 0 0-16,-3-1 2 0,1-1 0 0,-1-1-1 0,-1 0 0 0,1-1-1 15,-2-2 0-15,2 0 0 0,-3-1-3 0,1-1-6 0,1-2-9 0,-3-1-11 16,2-1-28-16,-1-1-33 0,1-1-34 0,-2-2-34 0,2-1-44 0,2-1-46 16,-2-1-41-16,1-1-39 0,0-3-45 0,3 1-48 0,-1-1-65 0,0-1-73 15,2-1-35-15,1-1-21 0,1 1 10 0,-1-3 26 0</inkml:trace>
  <inkml:trace contextRef="#ctx0" brushRef="#br0" timeOffset="160870.48">2279 6927 0 0,'-4'0'225'0,"3"-1"239"0,0 1 9 0,-1-3 6 0,1 1 8 0,1 1-76 0,-1 0-114 16,-1 0-60-16,1 1-34 0,0-2-23 0,1 1-17 0,0 1-18 0,-1-1-18 16,1 1-16-16,-2-2-15 0,2 2-12 0,0 0-10 0,0 0-10 0,0 0-10 15,0 0-14-15,0 0-13 0,0 0-21 0,2 2-23 0,-1-1-22 0,-1 2-19 0,2-2-21 16,1 1-22-16,-2-1-25 0,2 3-26 0,-1-2-24 0,3 2-22 0,-2 0-18 0,-1-1-15 16,2 1-9-16,-2 1-4 0,3-1 4 0,-1 1 8 0,1 0 10 0,-1-1 14 15,-2 1 17-15,3 1 22 0,-2-4 23 0,-1 4 27 0,2-3 28 16,-2 0 28-16,2-2 24 0,0 2 22 0,-2-2 17 0,2 1 18 0,-3-1 15 0,2-1 16 15,-2 0 13-15,0 0 12 0,2-1 12 0,-3-1 11 0,0 2 11 0,0-1 12 16,-3-2 5-16,2 3 5 0,-1-4 3 0,-1 2 2 0,-2-1 1 0,1-1-2 0,-2 2-5 16,1-2-6-16,0 0-9 0,-3 0-8 0,0 1-9 0,1-1-12 15,-1 0-10-15,-2 2-15 0,3 0-8 0,-2 0-9 0,-1 0-11 0,0 1-10 0,1 0-8 0,0 1-7 16,0 0-5-16,-1 1-5 0,1 0-1 0,2 3-1 0,-2-1-1 0,0 1-1 0,1 1-1 16,0 1 1-16,1 0-1 0,1-1 0 0,-1 4 0 0,0-2 1 15,2 2 0-15,1-1-1 0,-2 0 2 0,2 2 3 0,2-2 1 0,-2 2 1 16,3 0 2-16,-2 0 3 0,2 0 4 0,-1 0 6 0,2 1 5 0,0-2 4 0,2 2 2 0,-2-1 4 15,2 0 6-15,1 0 7 0,2 0 2 0,-1 0 1 0,2 0 2 0,-1 1 2 16,1-1 5-16,3 0 5 0,-2 1 3 0,3 1 0 0,-1-1-1 0,1 0 0 16,0 1 1-16,1-2 0 0,1 1 1 0,1 2-4 0,-1 0 1 15,2-1 1-15,-3-1-1 0,4 3 1 0,-3-1-5 0,2-1-5 0,-3 1-4 0,2 0-3 0,-3 0-1 16,0 1 1-16,-3-1 0 0,0 0-2 0,-2 1 3 0,-1 0 7 16,-1 0 2-16,-2 0 3 0,-1 0 1 0,-3 0 3 0,1 1-1 0,-3 1 1 0,0-3-1 0,-4 1-1 15,2 1 0-15,-3-2-3 0,1 0-3 0,-1 0-4 0,0-1-6 0,-1 0-9 16,0-3-5-16,1 1-4 0,-1-3-12 0,2 1-13 0,-2-4-29 0,1 0-37 15,-1-3-39-15,0-1-39 0,1-1-49 0,-1-4-54 0,-1-2-44 0,1-4-43 0,0-2-89 16,1-4-114-16,-1-4-52 0,2-2-27 0,2-6-7 0,1-1-1 16,2-3 23-16,0-4 356 0</inkml:trace>
  <inkml:trace contextRef="#ctx0" brushRef="#br0" timeOffset="161172.48">2388 6789 109 0,'7'-6'400'0,"1"1"-1"0,3 0-6 15,-1 0-53-15,-1 2-72 0,1-1-47 0,-2 2-34 0,3-1-25 0,0 3-18 16,0 0-15-16,-1 0-11 0,1 4-11 0,0 0-11 0,-1 0-10 0,2 3-11 16,1 1-11-16,-2 3-7 0,3 1-8 0,-2 1-7 0,-2 2-6 0,1 2-6 0,-1 1-4 15,0 2-3-15,-1 1-4 0,-2 4-1 0,1-2-4 0,-1 2-2 0,-2 1-2 16,0 3-1-16,-1-1-9 0,1 1-12 0,-3 0-16 0,2-1-19 16,-2 3-18-16,2-3-18 0,0 0-19 0,-1 0-20 0,1-2-18 0,0-1-17 0,0 0-10 0,-1-2-9 15,1-2-2-15,-1-2-2 0,-1-2 10 0,-1 0 9 0,1-3 21 0,-2-1 21 16,-2-2 29-16,1-3 31 0,-3 0 32 0,1-3 34 0,-3-4 30 0,-1 1 29 15,1-4 24-15,-4 1 24 0,1-4 18 0,-2-3 17 0,0 0 11 0,1-1 9 16,-1-2 0-16,0-1 1 0,0-1-8 0,-1-1-10 0,2-1-10 0,-1 0-11 0,2-1-13 0,1 1-14 16,0 0-16-16,1-2-14 0,1 2-14 0,1-1-16 15,1 5-20-15,-1-3-19 0,3 3-26 0,-1-3-26 0,3 2-32 0,0 1-33 0,0 0-32 0,0 0-27 16,4 1-28-16,0-1-29 0,0 1-69 0,2 2-86 0,0-2-50 0,2 1-33 16,1 0-12-16,1 1 1 0</inkml:trace>
  <inkml:trace contextRef="#ctx0" brushRef="#br0" timeOffset="161444.51">2696 7169 218 0,'-1'6'438'16,"-2"-4"-7"-16,3 4-12 0,0-4-55 0,0-1-75 0,3 2-44 0,-2-2-30 0,1-1-22 0,1 0-18 15,1-1-17-15,0 0-16 0,2-1-18 0,0 0-16 0,0 1-14 0,4-3-10 16,-2 1-7-16,1 2-7 0,1-1-8 0,3 0-6 0,-1 0-8 0,1 1-6 16,0 0-6-16,2 1-2 0,0 1-5 0,0 0-1 0,-1 1-1 0,-1 2 2 15,1-2-1-15,1 4 1 0,-4-1 1 0,3 1 2 0,-2 1 0 0,-1 0 2 16,0 2 3-16,-2-1 2 0,1 1 1 0,0 1 2 15,-3-1 2-15,1-1 1 0,-2 3 2 0,-1-2 2 0,0 0 7 0,0 0 9 0,-1-1 7 0,-2 0 9 16,1-1 4-16,-2-1 1 0,0 0 2 0,1-1-1 0,-2-1-2 0,0-2 0 0,-2 1-3 16,1 0-3-16,0-3-5 0,-2 0-7 0,1 0-9 0,-2 0-13 15,-2-3-15-15,2 0-17 0,-2-1-26 0,-1-1-28 0,-1 0-36 0,1-3-39 16,-1 1-43-16,2-2-47 0,-3 0-52 0,3-2-50 0,0 1-50 0,-2 0-52 0,3-2-69 16,2 0-80-16,-2-1-41 0,1 0-24 0,3-2 3 0,-1 1 16 15</inkml:trace>
  <inkml:trace contextRef="#ctx0" brushRef="#br0" timeOffset="161598.54">3046 6977 0 0,'0'-2'318'0,"0"0"142"0,0 0 1 16,0 0-10-16,0 1-13 0,0 1-77 0,0 0-106 0,0 0-70 15,0 0-54-15,0 0-36 0,0 1-30 0,-1 1-21 0,1 4-18 0,0-4-8 0,0 5-4 16,0-1-2-16,0 3 0 0,0-1 2 0,0 4 1 0,0 1 2 0,0 0-1 16,0 0 1-16,0 3 4 0,-1-1-3 0,1 2-5 15,0 1-16-15,0 0-20 0,0-1-26 0,0 1-28 0,0 0-27 0,1-1-26 0,-1-1-23 0,1-1-23 16,2 0-31-16,-2 0-38 0,2-3-67 0,-1-2-83 15,3-2-43-15,-3 1-23 0,2-5 2 0,0 0 214 0</inkml:trace>
  <inkml:trace contextRef="#ctx0" brushRef="#br0" timeOffset="161688.5">3120 6983 0 0,'-3'-29'223'0,"0"3"107"0,0 1-1 16,-1 1-84-16,2 4-115 0,-1 0-73 0,-1 4-53 0,2 2-43 0,-3-1-40 16,3 2-65-16,-1 1-77 0,-1 3-48 0,3 1-38 0</inkml:trace>
  <inkml:trace contextRef="#ctx0" brushRef="#br0" timeOffset="162603.48">3354 6910 102 0,'3'8'500'16,"-2"-4"9"-16,2 2 9 0,-2-1-15 0,0-2-24 0,-1 1-70 0,0-1-90 0,0-1-52 16,-1-1-35-16,0 1-33 0,-1-2-33 0,1 0-28 0,-1 0-24 15,-1-2-18-15,0 2-14 0,1-1-13 0,-3 0-11 0,3 0-10 0,-1-1-14 16,-1 1-10-16,2 0-8 0,-3-1-8 0,3 2-6 0,-1-1-4 0,-2 1-2 15,2 0-1-15,-1 1-1 0,0-1 0 0,1 3 0 0,1 0 2 0,-2-1 3 16,-1 1 0-16,3 0 1 0,-2 0-1 0,0 3 1 0,0-1 0 0,0 1 0 0,0 1 1 16,0 0-1-16,-1 0 1 0,0 2-1 0,2-1 2 0,-3 1-1 15,1 1-2-15,-1-1-1 0,1 1-1 0,0 0 3 0,0 0 0 0,-1 0-1 0,1 0 0 16,0-1 0-16,-1 0 0 0,1 0 0 0,1-1 0 0,1 1 1 16,-2-2-1-16,1-1-1 0,1 1 1 0,1 0 2 0,1-3 0 0,-2 1-3 15,2 0 0-15,0-1 0 0,-2 1 0 0,2-1 1 0,1 0 0 0,0-1 1 0,0 2-2 0,0 0-1 16,0-1 1-16,0 1 1 0,1 1-1 0,2-1-2 0,-2 1 0 0,0-1 2 15,0 2 1-15,2-1-1 0,-2 1 0 0,2 0 0 0,-2 1 1 0,1-1-1 16,1 2 1-16,-1-3 0 0,0 2 0 0,-1-1 0 0,0-1 0 0,-1 0 1 16,1 1 1-16,1 0-1 0,-1-2 3 0,0 2 2 0,-1-3 11 0,1 1 12 15,1 0 15-15,-2-2 15 0,0 1 12 0,0 0 7 0,0-3 3 0,0 1 4 16,0 0 0-16,0-2 0 0,0 0 0 0,1-2 1 0,0 0-2 0,-1-1-2 16,1-2-11-16,2 0-13 0,-2-2-14 0,-1-1-16 0,1-2-10 0,0-2-8 15,1-1-5-15,-1-1-3 0,-1-3-3 0,1 1-1 0,0-5-3 0,2 1-1 16,-2-2-2-16,2 1-1 0,-2-4 0 0,4 2-2 0,-3 1 0 0,2-1-3 15,0 1-2-15,0 0-3 0,0 2 0 0,1 0 0 0,1 1 0 0,0 3 1 16,0-1 0-16,0 3 1 0,0 1 1 0,0 1 0 0,1 0 0 0,0 2 1 16,-1 2 0-16,3 0 3 0,-3 1 1 0,2 0 2 0,-1 3 2 0,1-2 2 0,-1 3 1 15,1-1-1-15,-1 3 1 0,2 0-1 0,-2 1 2 0,3 1-1 0,-2 0 2 16,0 3 0-16,1-1 1 0,0 3 1 0,-2-2 0 0,2 3 1 0,-3 1 0 16,1 1 1-16,2 2 0 0,-4 0 1 0,1 0 1 0,0 4 0 15,-1 1 2-15,-1-1-2 0,0 2 1 0,0 0-1 0,-2 3 0 0,-1 2-1 0,1 1 0 16,-2-1 0-16,0 3 0 0,-2-2-1 0,1 2-2 0,1-1 1 0,-1 1-1 15,0-1-1-15,-2-2 0 0,3 1 1 0,3-1-1 0,-2-2 1 0,0-1 1 16,3-2 1-16,-2-1 1 0,2-2 0 0,2-2 2 0,0-1 0 0,2-2 2 16,1-4 0-16,-1 0 0 0,4-2 2 0,0-3 0 15,-1-3 0-15,4-2 0 0,0-4 0 0,1-2-1 0,0-3 0 0,2-5-3 0,-1 0 0 16,-2-4-2-16,1-2 0 0,-1 0 0 0,0-3-1 0,-2-1-1 0,0-1-1 0,-2-1 0 0,0 4 0 16,-2 1 0-16,0-1-1 0,-2 2 1 0,-3 1-3 0,2 4 1 15,-4 2-1-15,1-1 0 0,0 4-2 0,-3 0 0 0,-2 3-2 0,1 3 1 16,-3 1 1-16,-1 3-1 0,-1 1 1 0,0 3-1 0,-4 2 1 0,0 3 0 15,-2 3 2-15,-2 2-3 0,2 1-4 0,-1 3-4 0,-2 2-4 0,2 2-5 0,-1 2-7 16,0 1-3-16,2 2-3 0,-2 1-1 0,4-2-2 0,-1 2 0 0,0 0 0 16,3-3-2-16,2 2-2 0,-1-2 2 0,2-1 3 0,1-2 4 15,0-1 4-15,1-1 7 0,0-1 8 0,2-3 3 0,1 0 4 0,0 1 2 0,0-4 3 16,0 0 2-16,1-2 1 0,2 0 2 0,0-1 1 0,1-2 3 0,0 0 1 16,1-2 1-16,2-1 1 0,-1-1 0 0,2 0-1 0,2-4 0 0,0 2-1 15,0-4-1-15,2 0-1 0,-2 1 0 0,4-2-2 0,-2 0-1 0,2 0 1 16,-3-1-1-16,3 1-1 0,-2-1-2 0,1 1 0 0,-1 0-2 0,-1 1 0 0,-1 1-1 15,1 0-1-15,-2 1-1 0,1 2 1 0,-3 2 2 0,3 1 0 0,-4 0 0 16,1 2-1-16,0 2 1 0,-2 1 1 0,-1 3 1 0,-2 1 2 0,2 3 1 16,-3 1 0-16,-1 2 2 0,-1 2 1 0,-3 0 0 0,2 3 1 15,-3 0 3-15,-2 2 4 0,-1 1 3 0,-1 2 2 0,-2 3 1 0,1-2 2 0,-4 2 1 0,1 0-1 16,-2 1 1-16,0 0 0 0,0 0 0 0,-1 0 1 0,0-2-1 0,0 0 0 16,-1-1-3-16,1-1-2 0,1-1-3 0,3-2-1 15,-3-3-2-15,3 0-2 0,-1-2-2 0,2-4-7 0,0 0-20 0,2-2-28 0,-2-1-27 0,1-3-26 16,0-1-38-16,0-3-40 0,3-2-45 0,-2-2-45 0,0-1-43 15,3-4-39-15,-1-1-74 0,0-4-88 0,2-4-44 0,3-2-24 0,-2-4 5 16,3-4 20-16</inkml:trace>
  <inkml:trace contextRef="#ctx0" brushRef="#br0" timeOffset="162918.49">4362 6657 312 0,'-2'-4'393'0,"2"2"1"0,-1-2 1 15,0 3-69-15,1-2-99 0,-1 3-68 0,1 0-50 0,-2 0-26 16,1 3-12-16,1 0-4 0,-1 0-1 0,0 2 3 0,-1 2 4 0,1 0 4 0,1 3 7 0,-1 0 4 16,0 1 1-16,-2 4 0 0,2 1 1 0,1 2-5 0,-1 2-8 15,0 2-7-15,-2 2-10 0,2-1-8 0,-2 4-10 0,2-1-6 0,-2 2-5 0,1 2-7 16,-3-2-4-16,3 4-5 0,-1-1-2 0,-1 1-3 0,3-1 0 15,-1 1-1-15,-2-1-1 0,3 1-1 0,-2-4-3 0,2 3-1 16,0-3 0-16,-1 2-8 0,2-2-11 0,2 0-16 0,-1-3-20 0,3 0-23 0,1-3-26 0,1 2-25 16,0-5-26-16,4 0-24 0,0-1-23 0,1-2-35 0,3-1-43 15,-2-1-60-15,3-5-71 0,0-1-38 0,1 0-21 0,0-4 4 0,-1-2 189 0</inkml:trace>
  <inkml:trace contextRef="#ctx0" brushRef="#br0" timeOffset="164046.48">5121 6837 181 0,'-3'-3'329'0,"2"-3"-40"0,-2 1-56 0,2-1-51 16,-2 0-46-16,1 2-17 0,2-1-4 15,-2 0 3-15,0 1 3 0,1-1 4 0,0 0 3 0,1 2-1 0,-1-1-2 0,-1 0-7 0,1 0-9 16,1 1-11-16,-1 1-9 0,0-1-10 0,1 1-9 0,0 0-9 0,0 1-10 0,0 1-7 0,1 0-7 15,0 1-5-15,2 2-2 0,-1 1 1 0,3 1 1 0,0 3 3 0,0 2 4 16,0 2 3-16,2 5 2 0,0 2 4 0,-1 0 4 0,0 7 0 16,-1 2 0-16,0 2-4 0,-1 4-4 0,-2 2-5 0,-2 2-3 0,0 1-4 0,0 1-5 15,-2 2-4-15,-2-2-6 0,0 0-2 0,1 0-2 0,-1-2-3 0,-1-3-3 16,2-1-4-16,1-3 0 0,-2-1 0 0,3-2 1 0,-2-3 0 16,2-3 2-16,1-1-3 0,0-3-5 0,0-2-17 0,0-2-25 0,1-3-30 15,2-2-34-15,-1-2-23 0,2-3-20 0,2-4-15 0,1-4-11 0,0-4-8 16,2-4-8-16,1-4-6 0,2-5-4 0,0-5 1 0,1-4 3 0,3-3 20 0,-1-2 27 15,1-5 32-15,0 0 37 0,0-2 33 0,0 0 32 0,-2 1 23 0,1 2 17 16,-4 2 11-16,-1 5 7 0,0 3 4 0,0 3 2 0,-5 3 2 16,0 4 5-16,0 2 2 0,-4 4 3 0,2 3 7 0,-6 4 9 0,2 3-2 0,-4 4-3 15,0 4 2-15,-5 3 3 0,0 4 4 0,-1 3 4 0,-3 5 4 0,1 1 6 16,-4 4 0-16,1 2 1 0,-1 3 0 0,1-2-2 0,-2 4-7 0,1-1-12 16,1-1-8-16,1 1-9 0,1-4-6 0,1-1-9 0,0-2-1 0,1-1 3 15,3-1 10-15,-1-4 12 0,3-1 21 0,-1-2 27 0,1-2 12 0,3 0 9 16,-1-3 5-16,0-2 4 0,3 0 3 0,-2-3 4 0,3-1 1 0,0-1 0 15,-1-2-5-15,2-1-6 0,0-1-14 0,2 0-16 0,0-3-25 0,1 0-29 0,0 0-16 16,3-1-14-16,1 0-7 0,0-1-5 0,1 0-3 16,-1-1-3-16,4 2-3 0,-2-1-1 0,3 0 0 15,2 1-1-15,0 1 0 0,-2 0-2 0,3-1-1 0,1 3-1 0,-1 1 0 0,0-1-2 0,-1 2-3 0,1 2-4 16,-1-1-6-16,1 1-6 0,0 3-16 0,0-1-17 0,-2 1-16 0,0 3-16 0,-1-3-13 0,0 3-13 16,0-1-17-16,-3 2-17 0,2-1-19 0,0 1-22 0,-2-1-18 15,1 0-19-15,-3-1-14 0,3 0-14 0,-2 1 0 0,0-3 8 0,0-1 9 16,-2 0 9-16,3 0 7 0,-3-1 8 0,3-2 12 0,-3 0 18 0,0-1 19 15,0-1 22-15,0-2 24 0,0-1 27 0,0-1 25 0,-1 0 24 0,-2-3 18 16,1-1 17-16,1-3 14 0,-1-1 11 0,-3 0 13 0,2-3 13 0,-1-4 14 0,-2-1 19 16,1-1 16-16,1-1 17 0,-1-1 13 0,-1-1 15 0,1 0 14 15,-1 0 12-15,0-1 8 0,0 3 2 0,1 2-3 0,-1 2-5 16,0 0-4-16,0 3-4 0,0 1-14 0,0 1-17 0,0 3-16 0,0 2-16 0,0 1-19 16,0 0-18-16,0 2-15 0,0 3-16 0,0 0-12 0,0 2-11 0,3 1-5 0,-2 2-2 15,0 1 0-15,-1 1-2 0,3 2 1 0,-1 0 1 0,-1 0 0 0,2 2 0 16,-1-1 2-16,2 0 2 0,0 1-2 0,0 0-6 0,-1 1 1 0,1-1 3 15,2 1 0-15,-1 1 1 0,0-1 1 0,2 1-1 0,0 0 2 0,-1-2 1 16,0 2-3-16,0-1-1 0,1 0-8 0,0 1-7 0,-2 1-8 0,1-1-5 16,0 0-8-16,-1 2-9 0,-1 0-12 0,0-2-15 0,2 1-16 0,-3-2-14 15,-1 3-17-15,2-4-15 0,-3 1-10 0,3 1-8 0,-2-2-7 0,-1 0-5 16,2-1-14-16,-2-2-14 0,3-1-32 0,-1 0-40 0,-1-2-44 0,3-2-47 16,-3-2-13-16,2-2 84 0</inkml:trace>
  <inkml:trace contextRef="#ctx0" brushRef="#br0" timeOffset="164326.48">5611 7208 69 0,'-1'9'274'0,"1"-1"-40"16,-1-1-51-16,1 0-37 0,0 0-31 0,0 0-23 0,0 0-16 0,1 0-12 0,-1 0-8 15,1 0-8-15,0 0-6 0,1 0-6 0,0 1-3 0,-2 1-5 16,0-1-5-16,0 3-3 0,0-3-4 0,0 1-4 0,0 2-6 16,0-1-11-16,0 0-11 0,0 0-12 0,0 1-11 0,0-1-15 0,0 0-19 0,-2 1-32 15,0-1-42-15,0 1-59 0,1-3-68 0,-2 1-35 0,1-1-8 0</inkml:trace>
  <inkml:trace contextRef="#ctx0" brushRef="#br0" timeOffset="164489.48">5339 7482 0 0,'5'-9'243'0,"0"-1"150"0,0 0 8 16,4-1-51-16,-2-2-78 0,3 2-56 0,0-3-50 0,1 1-29 0,0 0-20 0,3 0-16 0,-2 0-11 15,1 1-11-15,3 0-12 0,-1 0-12 0,1 1-15 0,0-1-23 0,2 1-28 16,-1 1-27-16,3-1-25 0,0 2-21 0,0 0-21 0,1-1-16 0,0 2-20 15,1 0-19-15,-2-1-20 0,1 1-24 0,0-1-28 0,-1 2-46 0,0-1-54 16,-1 1-25-16,-2-1-11 0</inkml:trace>
  <inkml:trace contextRef="#ctx0" brushRef="#br0" timeOffset="164793.48">5953 7024 194 0,'-8'2'293'0,"-2"0"-51"0,2 0-65 0,-2 2-46 0,1-2-35 15,-1 0-25-15,0 2-18 0,0-1-14 0,0 0-11 0,3 0-7 0,-2 3-4 16,0-3-3-16,3 0-3 0,-2 1-2 0,1 1-3 0,2 0-1 0,0 0-1 0,3-2 0 16,-1 3 1-16,2-2 0 0,1 1 3 0,1 0 6 0,2 0 8 15,-2 3 8-15,4-2 10 0,-1 3 9 0,1-3 9 0,1 2 11 0,0-1 9 0,2 0 9 16,-1 1 7-16,2 0 4 0,-2 1 5 0,3-1 3 0,-2 0 3 0,0 0-2 0,1 0-6 16,0 1-4-16,-2-1-6 0,3 1-4 0,-2-1-3 0,0 0-4 15,0 1-7-15,-2-1-2 0,3 1-3 0,-3-1-1 0,1 0-2 0,-3 1-2 0,1-1-4 16,0 2 0-16,0 0-1 0,-3-2 3 0,1 2 1 0,-2-1-3 0,-1 1-1 15,-1 0-3-15,-2 0-2 0,1 0-4 0,-3 0-4 0,0 2-3 0,-1 0-2 16,-3-2-2-16,2 0 0 0,-2 1-5 0,-1 0-4 0,0-2-14 0,0 0-20 16,-2 0-27-16,-1-2-33 0,2 1-42 0,-1-4-48 0,-1 1-43 15,2-1-43-15,0 0-84 0,0-4-105 0,-1 0-54 0,1-2-31 0,3-1-16 0,-1-3-9 16,1 0 6-16,2-2 399 0</inkml:trace>
  <inkml:trace contextRef="#ctx0" brushRef="#br0" timeOffset="164995.48">6114 6936 0 0,'4'-1'261'16,"-2"1"195"-16,2 0 10 0,-2 1 10 0,1 0 10 0,-3 5-86 0,1-1-130 15,1 1-63-15,-1 3-37 0,-1-1-16 0,0 4-12 0,0 0-8 0,0 2-9 16,0 1-9-16,-1 3-12 0,-1 0-13 0,1 4-13 0,1-2-14 0,-1 3-10 0,-1-1-8 16,1 2-5-16,1-1-7 0,0 2-8 0,0 0-6 0,0-1-3 15,1 0-4-15,1 0-4 0,-1-1-2 0,-1-2-2 0,3 1-11 0,-1-2-13 0,-1 1-14 16,2-3-14-16,-2-1-21 0,3-1-21 0,-2 0-24 0,-1-4-23 15,3 1-33-15,-1-3-33 0,-1-2-27 0,2 0-22 0,-1-3-24 0,1-2-24 0,0-2-29 16,1-2-28-16,0-3-41 0,-1-3-46 0,1-3-8 0,0-3 10 0</inkml:trace>
  <inkml:trace contextRef="#ctx0" brushRef="#br0" timeOffset="165169.48">6243 7152 393 0,'2'-22'418'0,"-1"0"-32"0,0 3-51 16,-1 0-51-16,0 0-49 0,1 4-29 0,2 0-23 0,-3 2-17 0,1 1-15 0,0 2-19 15,-1 1-21-15,1 0-17 0,1 3-15 0,-1 0-14 0,-1 1-13 0,2 2-10 16,1 1-9-16,1 1-5 0,1 1-2 0,-2 1-3 0,2 3-5 0,0 0 0 0,3 2 0 15,-2 2 0-15,-1 1 1 0,2 0-2 0,0 3 1 0,0 2-2 16,-2 2-3-16,1 2-3 0,-1 1-1 0,0 3-10 0,-1 1-12 16,-3 1-20-16,0 2-25 0,-1 0-25 0,-1 1-27 0,0 2-23 0,-3-2-22 15,-1 1-24-15,0 1-22 0,0-2-31 0,-1 1-34 0,0-2-50 0,-2-1-57 0,1 0-38 16,-1-3-25-16,2-1 1 0,-2-2 254 0</inkml:trace>
  <inkml:trace contextRef="#ctx0" brushRef="#br0" timeOffset="165278.51">6192 7433 0 0,'0'-23'249'0,"0"0"39"0,2 0-58 15,-1-1-53-15,1 1-53 0,2 1-30 0,0 2-22 0,1-2-17 0,1 3-13 16,-1 2-10-16,4-3-11 0,1 2-13 0,1 1-14 0,0 1-16 0,1 0-19 16,3 2-26-16,-2-1-31 0,2 1-34 0,-1 1-37 0,1 1-37 0,0-1-38 15,-1 2-17-15,0 1 115 0</inkml:trace>
  <inkml:trace contextRef="#ctx0" brushRef="#br0" timeOffset="165530.48">6462 6985 0 0,'0'3'47'0,"-3"1"267"0,1 0 22 0,-2 1-11 0,-2 2-29 15,0 1-35-15,-2-1-41 0,1 2-26 0,-2 0-19 0,1 0-14 0,-1 1-12 16,-1 1-5-16,1 0-7 0,-2 0-7 0,3 1-11 0,0 2-12 0,0 0-11 0,1-3-8 15,2 4-5-15,1-1-4 0,2-1-4 0,0 3-2 0,2-1-5 16,2 0-2-16,-1-1-2 0,3 0-4 0,-2 1-3 0,2-2 2 0,2 1 6 16,0-1 8-16,3-1 10 0,-1 0 11 0,0 0 11 0,3-2 7 0,2 2 6 15,-2-4 0-15,4 1 0 0,1 0-3 0,0-2-1 0,3 0-4 0,2-2-5 0,0 0-7 16,4-1-9-16,-3-3-11 0,3 0-11 0,0-2-14 0,-3 0-16 16,2-3-11-16,-3 0-10 0,1 0-4 0,-2-1 0 0,0-3-3 0,-3 1-1 15,0-1-2-15,-4 0-1 0,1-1-2 0,-3-2 0 0,-1 1-1 0,-1 0-1 0,-3-3-2 0,-2 1-2 16,-3-1-3-16,0-1-3 0,-2 2-7 0,0-3-7 15,-3 1-11-15,-2 1-14 0,-3-2-14 0,2 1-15 0,-3 1-15 0,0-1-19 0,-3 3-15 0,1-1-16 16,1 2-21-16,-2 0-23 0,1 3-24 0,1 0-21 0,-3 3-21 16,2-2-15-16,-1 4-11 0,1 1-4 0,-2 1-13 0,3 2-15 0,-4-1-53 0,1 3-68 15,1 0-33-15,0-1-15 0,1 1 7 0,0 0 67 0</inkml:trace>
  <inkml:trace contextRef="#ctx0" brushRef="#br0" timeOffset="166027.51">6725 7003 139 0,'3'-3'486'0,"-2"1"1"0,1 0 0 0,0 1 0 0,-1 0 0 16,-1-1-97-16,0 2-140 0,0 0-84 0,0 0-57 0,0 2-34 0,0 0-23 15,1 1-13-15,0 1-11 0,1-1-2 0,-1 3 0 16,-1 0 1-16,4 2 1 0,-2 0 0 0,1 4 0 0,-1 0 0 0,3 2 0 0,0 2 0 0,-1 1-2 0,1 2-3 16,0 1-5-16,1 0-3 0,-2 2-1 0,-1 0-3 0,1-2-4 15,2 3-4-15,-3 0-5 0,-1-2-10 0,2 1-11 0,-3-2-16 0,2 1-16 0,-2-3-12 16,3-1-9-16,-3 0-9 0,0-3-8 0,-1-1-12 0,1-1-16 15,1-1-11-15,-2-2-11 0,0-1-7 0,-2-2-2 0,1-2 6 0,-1-1 9 16,-2-1 15-16,-1-2 15 0,0-1 12 0,1-2 9 0,-2-1 8 0,1-3 10 0,0-1 14 16,-1-3 19-16,1-1 20 0,1-3 21 0,2-1 14 0,-1-5 12 15,3 0 7-15,0-1 3 0,3-1 4 0,-2-2 6 0,3 0 1 16,0 2 1-16,2-1 2 0,0 1 1 0,0 0-2 0,0 2-3 0,2 1-8 0,-2 3-8 16,3 0-6-16,-2 2-5 0,2 2-4 0,-2 1-3 0,3 2-3 0,-2 0-5 0,0 3-2 15,1 0-2-15,0 3-1 0,-2 0-1 0,3 2 0 0,-2 1-3 0,-1 1 0 0,3 1-2 16,-3 3 1-16,2 0 0 0,0 0 1 0,-2 3 0 15,1-1 1-15,-2 3-1 0,1-1 1 0,0 1-1 0,-1 2 1 0,-1 0-1 0,-2-1 1 16,0 1 0-16,-1 2 2 0,0-3 0 0,-2 1 1 0,0 1-1 0,-2-2 0 0,0 0 3 16,-2 1 0-16,0 0 0 0,-2-2 6 0,0 0 7 0,1-1 9 0,-4 0 11 15,3-2 7-15,-1-1 5 0,-2 1 5 0,0-4 5 16,1 4 9-16,0-4 11 0,-2-1 7 0,4 1 7 0,-3-2 8 0,3 0 4 0,-1-2-2 0,-1 2-5 16,2-1-11-16,1 0-12 0,0 0-6 0,1 1-5 0,2 0-8 15,-1 0-6-15,2 0-10 0,0 0-8 0,1 0-7 0,1 0-9 0,-1 2-7 0,3-1-6 16,-1 3-3-16,3-1-1 0,0 1-1 0,0 1 1 0,0-1 0 0,1 1-1 15,3 2 0-15,-3 0-1 0,4-1-8 0,-2 1-12 0,0 2-18 0,1-1-21 16,1 0-25-16,-1 1-27 0,0-1-24 0,1 1-25 0,2 0-21 0,0 0-21 16,-1 0-22-16,4-1-22 0,0 0-42 0,1 1-51 0,4-2-58 0,1 1-61 15,0-2-17-15,4 0 3 0</inkml:trace>
  <inkml:trace contextRef="#ctx0" brushRef="#br0" timeOffset="166336.48">7638 7512 153 0,'0'3'506'0,"-1"-2"7"0,1 2 4 0,0-3 8 0,0 0 11 0,0 0-81 0,0 0-121 16,0 0-76-16,0 0-54 0,0 0-33 0,1 0-24 0,-1 0-16 0,1-2-15 0,1 1-8 15,-1 0-8-15,0 1-7 0,-1-1-5 0,1 0-11 0,1 0-12 0,-2 1-10 16,0 0-12-16,0 0-9 0,0 0-13 0,-2 1-7 0,1 1-8 0,0 0-7 16,-3 2-6-16,2 1-7 0,-2 1-8 0,-2 0-10 0,0 1-9 0,-2 2-5 15,1-1-2-15,-1 1-3 0,-2-1-1 0,3 1-3 0,-2 1 0 16,0 0-1-16,1-2-2 0,0 1 3 0,2-1 5 0,-1 0 8 0,0-2 7 15,2 2 12-15,-1-4 9 0,2 1 6 0,1-1 5 0,0-1 4 0,-2 1 3 0,3-3 4 0,-1 0 3 16,2 0 5-16,-1-1 4 0,-1 0 2 0,3-1 0 0,-1 0 1 0,0 0-2 16,-1-2-1-16,0 2 0 0,2 1-1 0,-1-2-2 0,1 2 0 0,0 0 0 15,0 2-3-15,0-1 0 0,-2 2-4 0,1 2-2 0,0 1-2 0,-2 2-2 16,0 3 0-16,-2 1 3 0,-4 5 0 0,0 2 0 0,-3 4-4 0,-4 3-7 16,-4 4-19-16,-4 4-27 0,-3 2-34 0,0 2-41 0,-4 1-44 15,-2 3-48-15,1 0-42 0,2 0-39 0,-1 0-84 0,1-1-105 0,4-5-47 0,4 1-25 16,2-5-6-16,3-2-1 0</inkml:trace>
  <inkml:trace contextRef="#ctx0" brushRef="#br0" timeOffset="172996.48">8171 7017 343 0,'0'0'395'0,"0"0"-4"0,0-1-7 15,0 0-77-15,0 1-109 0,0 0-49 0,0-2-22 0,0 0-13 0,1 0-11 16,3 0-5-16,-3 0-5 0,3-2-2 0,0-1-2 0,1 1-2 0,2-1 1 16,-1-3-2-16,4 3-1 0,-1-3-2 0,3-1-5 15,2 0-5-15,-2-2-7 0,2 1-5 0,1 1-2 0,1-2-3 0,-1-1-4 0,-1 3-3 0,1-1-2 16,-1 1-2-16,0 1-3 0,-1 0-5 0,-1 1-6 0,-1 0-4 0,-1 2-3 16,0 0-2-16,0 1-4 0,-1 1-1 0,-2 2-3 0,3 0-1 0,-4 1-1 15,3 1-1-15,-3 0-2 0,-1 4 1 0,3-2-1 0,-3 3 4 0,0-2 2 0,-2 3 2 16,2 0 1-16,-1 2-3 0,-3-1-3 0,2 2-1 0,-2 0 1 0,-1 2 1 15,0-2 1-15,-1 2 0 0,-2 1 0 0,1 0 3 0,-2 0 1 16,-2 2-2-16,0-2-1 0,-3 1-1 0,1 0 1 0,0 1 1 16,-3 0 1-16,-2 2 1 0,2-3-1 0,-3 0 4 0,1 2 5 0,-1-1 9 0,0-4 11 15,1 3 12-15,-1-3 13 0,2-2 6 0,-1-1 5 0,2-1 1 0,-1-1 1 0,2-3 1 16,-1 0 1-16,2-2-2 0,-1-1-1 0,1-1-5 0,-1-2-5 16,3 0-11-16,-2-2-11 0,2-1-13 0,-2 2-16 0,4-4-7 0,-1 2-5 15,1-3-2-15,-1 3-1 0,1-2 0 0,1 0-1 0,-1-1-2 0,1 1 1 0,2 0-1 0,-1-1 0 16,1 1 0-16,-1-1-2 0,3 1 0 0,0-1 0 0,0-2-2 0,0 3 0 15,3-1 0-15,-1-1-1 0,2 1 2 0,1-1-1 0,1 0 0 0,-1 0 0 16,4 0-1-16,-2-1-1 0,2 1 1 0,2 0 1 16,0 1 0-16,-2-3 0 0,3 1-1 0,1 2 0 0,-2-1-1 0,3 1 0 0,-1 1 0 15,-1-1-4-15,1 1 2 0,-2 0 0 0,1 2-1 0,0 0 1 16,-1 2-1-16,0 0-1 0,0 1-1 0,-1 1 2 0,2 2 1 0,-1 0-1 0,-3 2-1 0,2 1-1 16,-1 1 1-16,0-1 4 0,-2 3 1 0,1 1 0 0,-1 1 0 0,-1-2 1 15,2 3 0-15,-3 1 1 0,0 1 0 0,-2 1 0 0,0 1 0 0,1 2 0 16,-3-1 3-16,-1 1 2 0,-1 3 0 0,-3 1-2 0,-1 0 0 0,0 2-1 15,-5 1 1-15,0 3-1 0,-2 0 2 0,-3 1-1 0,-4 2 0 0,-1 1-1 16,-1 1 1-16,-4 0 3 0,-2 1-3 0,1-1 0 0,-4 1 0 0,-1-1-1 0,0 0 0 16,-1 0 0-16,-1-1-1 0,1-1 1 0,2-1-1 0,0-2 1 15,2-1 1-15,3-2-1 0,0-2 1 0,3-2-1 0,2-1 1 0,1-2 1 0,2-3-1 16,2-1 1-16,1 0 1 0,1-5-1 0,-1 0-1 0,4-2 1 0,-1-2-2 16,1 0 0-16,0-4-2 0,-1 0 0 0,3-2-1 0,2-4-1 0,-1 1 0 15,2-2-2-15,1-1 0 0,0 0-2 0,2 0 2 0,1-4-1 0,1 2 2 16,1 0-1-16,4-1 0 0,-1 0 2 0,2 1-2 15,1-1 0-15,2 0 1 0,2-1-2 0,0 1 2 0,3 1-1 0,2 0 1 0,2 0 3 16,0 2-3-16,2 0-1 0,1 0-1 0,0 2 1 0,3 0-1 0,-2 2 2 16,2 0-1-16,-2 2 2 0,3 1 0 0,-3 1 1 0,2 2-1 0,-1 0 1 0,0 0 1 15,-2 2-1-15,0 2 2 0,0 0 2 0,0 3-1 0,-1-2 1 16,-2 3-1-16,0 0 1 0,-3 2-1 0,1 1 0 0,-1-1-1 0,0 2 2 0,0 0-1 0,-4 1 0 16,3 0-1-16,-3 1 0 0,0 0-2 0,0-1 2 0,1 0 0 0,-1-1 0 15,1 1-2-15,-1-1-3 0,1 1-8 0,1-3-12 0,0 1-20 0,-1-1-23 16,3-1-27-16,0 0-29 0,1-2-33 0,0 0-34 0,0-2-41 0,3 0-43 15,-2-2-35-15,3-1-33 0,0-2-51 0,0-1-59 0,0-2-59 0,1-2-59 16,0-1-13-16,1-3 6 0,2-3 19 0,-2-1 158 0</inkml:trace>
  <inkml:trace contextRef="#ctx0" brushRef="#br0" timeOffset="173744.48">9114 7499 0 0,'5'1'292'0,"-3"-1"143"0,2 0-3 0,-2 0 0 0,2 0 0 16,-1 0-89-16,0 0-133 0,1 0-72 0,-3 0-47 0,2 2-21 0,-2-2-10 15,2 1-2-15,-2 1 0 0,0 0 0 0,-1 0 4 16,0 0 2-16,0 1 4 0,0-1 3 0,-1 2 4 0,-2 0 2 0,2 0-2 0,-3 1-1 0,0 1 0 16,0-1-5-16,-1 2-5 0,-2-1-11 0,0 3-12 0,-1-3-9 0,2 2-6 15,-4-1-3-15,3 2-2 0,-3-4 0 0,2 2 1 0,1-1 8 0,0 1 9 16,0-3 7-16,0 0 4 0,3 0 0 0,-1-1-3 0,0-1 1 0,3-2 5 15,-1 0-1-15,2-3 0 0,1-1 0 0,0 0-2 0,0-2-3 0,1-1-7 16,2 1-10-16,-1-3-13 0,3-1-6 0,0 1-5 0,-1 0 1 0,1-1 3 16,1 0 1-16,-1 1 0 0,0 0 2 0,1 1 0 0,-2 0 1 15,1 2-2-15,0-1 0 0,1 2 1 0,-1 0 0 0,0 1-1 0,1 1 0 0,-1 2 0 16,2 1-3-16,0 0-3 0,-1 0-1 0,-1 0-3 0,0 1 1 0,0 2-1 0,0 1 0 16,0 2 2-16,0 1 0 0,-3 0 0 0,1 3 2 0,-2-1 0 15,0 2-2-15,-1 3-2 0,-1 2-1 0,-3 1 1 0,1 0-12 0,-3 2-20 16,-1 0-21-16,1 0-24 0,-1 1-34 0,-1 1-41 0,-3 0-41 0,2 1-42 0,-2-1-36 0,0 2-32 15,0-2-58-15,-2 1-68 0,1-2-61 0,3 2-54 0,-2-2-14 16,1-1 4-16,0 1 14 0,3-3 351 0</inkml:trace>
  <inkml:trace contextRef="#ctx0" brushRef="#br0" timeOffset="175224.48">9761 6996 0 0,'-4'-4'58'0,"0"2"319"0,1-2 8 0,0 0-34 0,2 0-51 16,-2-1-58-16,2 0-63 0,0 1-28 0,0 1-13 0,-1-1-7 0,1 0-3 15,1 1-6-15,0-1-7 0,-1 2-10 0,1-1-14 0,0 1-8 0,0 0-8 16,0 1-9-16,0 1-7 0,0 0-10 0,0 0-11 0,0 1-8 0,0 3-9 16,0 0-6-16,1 1-6 0,-1 1 0 0,1 1 1 0,1 3 2 0,-1 2 6 15,0-1 2-15,-1 5 2 0,1 0 0 0,1 2-1 0,-1 1-1 0,-1 0 1 16,1 2 1-16,0 0 2 0,1 0 0 0,-2 1 3 0,0 0 0 0,0-2 1 16,0 2 1-16,0 0 0 0,0-2-1 0,-2 0 0 15,1 1 3-15,0-3 3 0,1 1 1 0,-1-1-1 0,-1-2-1 0,1 1-4 0,0-1-1 0,-2-1-4 16,2-1-2-16,-1-1-4 0,-2-1 0 0,3 0 1 0,-2-2-1 0,2-1-1 0,-1 1-3 15,-1-1-2-15,2-3 1 0,-2 2 0 0,1-2 0 16,1 0 0-16,-1 0 1 0,1-1 0 0,1 0 0 0,-1-1 0 0,0-2-2 0,1 2-2 16,0-1-1-16,0 1 0 0,0-2 2 0,0 0 0 0,0-1 2 0,1 2 3 15,0-3 3-15,-1 1 4 0,1 0 1 0,1 1 4 0,-1-2 0 0,-1 0 3 0,2 0 1 16,-1 0-1-16,1 0 1 0,-1 0-1 0,0 0-1 0,2 0-1 16,-1 0-3-16,2 0-2 0,1-2-3 0,-1 1-4 0,1 0-9 0,0 1-9 15,2-2-15-15,-1 0-15 0,3 1-21 0,-2-1-21 0,3 1-36 0,0-2-40 0,3 1-37 16,-2-2-38-16,4 1-35 0,0 0-34 0,1-1-68 0,0-2-87 0,4 2-49 0,0-5-31 15,1 1-8-15,0-1 4 0</inkml:trace>
  <inkml:trace contextRef="#ctx0" brushRef="#br0" timeOffset="175638.51">10429 7088 3 0,'-9'-3'380'0,"1"1"7"0,-2 1 5 0,1 1-68 0,-2 0-100 0,1 1-58 0,-1 1-38 15,-2 1-18-15,2 0-11 0,0 2-8 0,1 1-7 0,-1 0-5 0,0 2-5 16,2-2-5-16,-1 3-5 0,3-1-3 0,-2 2-5 0,4-1-2 0,0 1-1 16,1-1-4-16,-1 3-3 0,4-1-4 0,-1 0-4 0,0 0 1 0,2 0 3 15,2 1 1-15,0-1 1 0,-1 0 0 0,4-2 1 0,-1 2 1 16,0-1 3-16,1-1 0 0,1 1 1 0,-1 0-3 0,1-2-3 0,0 1-1 0,0-3 1 16,1 2-1-16,0-1-1 0,-2-1-3 0,1 0-4 0,2-1-3 0,-2-1-1 15,-1 0-3-15,1 0-2 0,-1-2-5 0,0 1-7 0,1-1-2 0,-2-1 2 16,1 0-2-16,-1 0 0 0,-2 0-2 0,3 1-2 0,-4-2-1 0,2 1 0 15,-2-1-3-15,0 0-1 0,1 0 1 0,-1 0-1 0,-1 0 0 0,0 0 0 16,0 0-2-16,-1 1 2 0,-2 1-2 0,2-2-2 0,-3 2-1 0,-1 1 1 0,0-2-2 16,-1 2 1-16,-1 1 0 0,-1 0-1 0,1 0-1 0,-3 1 1 0,1 1-1 15,-2 0 1-15,0 0-1 0,1 0 1 0,-1 3 0 0,1-3 1 16,-2 2-1-16,4 0 0 0,-2 1 1 0,0 0-3 0,1 1 1 0,2-1 1 16,-2 0 2-16,3 0-2 0,-2 1 0 0,3 0 3 0,0-2-1 0,2 2 0 0,-1-1 1 15,2-1 1-15,0 1 0 0,2-1-1 0,0 0 4 0,2-1 1 16,0 1 1-16,2-2 0 0,-2 2 1 0,3-4-1 0,0 2 1 0,0-2 0 0,1 0-3 0,2 0-5 15,0-1-9-15,1 0-14 0,2-2-25 0,3 0-32 0,-2 0-35 0,3-1-36 16,1-1-34-16,3-1-31 0,0 0-49 0,1-2-57 16,1-1-68-16,2 0-74 0,0-2-33 0,0-1-16 0,3-2 3 0,-1 1 210 15</inkml:trace>
  <inkml:trace contextRef="#ctx0" brushRef="#br0" timeOffset="176081.48">10825 7274 0 0,'-5'-4'345'0,"2"1"105"0,0-3-1 0,-1 4 2 0,2-2 6 0,-3 1-82 16,2 1-122-16,1-1-65 0,-2 2-40 0,2 1-28 0,-1 1-24 0,-2 2-8 0,3-1-6 16,-2 3 0-16,2-1 1 0,-1 4 0 0,-1-1 2 0,2 2 2 0,-1 0 3 15,2 2-3-15,-1 0-7 0,-1 1-4 0,3 1-2 0,-1 2 0 0,0-2 0 16,-1 3-2-16,1-2-5 0,1 2 1 0,-1-2 3 0,0 1 3 0,-2-1 0 16,2 1 0-16,-1-2-5 0,-1 1-1 0,2-1-1 0,-2-1 2 0,2-1 5 15,1-1 0-15,-3 0 2 0,2-2-2 0,-1-1-1 0,2 1-2 0,-1-3-2 16,-1-2-6-16,1 1-2 0,-1-3-4 0,-1-1-3 0,2-1-4 0,-2-2-5 15,2-1-7-15,-4-1-10 0,3-3-7 0,-1-1-9 0,2-3-5 0,-1-1-3 16,-1-2-3-16,3 0-3 0,-1-4 0 0,1 1 0 0,0 0 1 0,1-3-2 16,-1 2-1-16,1 0 2 0,2 0-2 0,-2 2 0 0,2 0-2 15,-1 3-2-15,-1-1-1 0,3 2 0 0,-3 2-1 0,2 0 0 0,-1 3 0 0,-1 0-2 16,2 3 1-16,-2 0 0 0,2 1-1 0,0 2 1 0,1 1 0 0,0 1 2 16,0 1 0-16,-1 1 3 0,3 2 2 0,1 1 0 0,-1 0 1 0,1 2 2 0,2 1 0 15,0 1 1-15,-2-1 1 0,3 1 0 0,0 1 1 0,1 1 0 0,0-1 0 16,1 2 0-16,0 0 2 0,-2-2-2 0,2 1 2 0,1 1 1 0,-2-2 1 0,0 1 1 15,1-3 1-15,0 2 2 0,-1-1-1 0,0-1 3 0,-1 0 3 16,0-1 3-16,-1 0 5 0,-1-1 4 0,1-1 2 0,-3 0 2 0,3-2 2 0,-4 1-1 16,2-2 0-16,0 0-1 0,-1-2-1 0,0 0-1 0,-1-2-1 0,0 0-2 15,0-2-2-15,0 0-3 0,-1-4-8 0,-2 1-9 0,2-2-8 0,-3-1-9 16,3-1-11-16,-3-1-10 0,0-1-13 0,-1-1-11 0,0-1-31 0,0 0-37 16,0-2-33-16,0 0-29 0,0-1-43 0,0 0-49 0,0 0-41 0,0-1-35 15,3 3-42-15,-1-2-45 0,2 0-60 0,1 0-69 0,1 2-30 0,-1-1-14 16,3 1 14-16,0 0 31 0</inkml:trace>
  <inkml:trace contextRef="#ctx0" brushRef="#br0" timeOffset="176329.49">11327 6961 76 0,'-1'2'366'0,"0"-1"8"0,-1 1 7 0,1 1-70 0,1-1-103 0,-1 2-50 16,0-1-27-16,-1 1-12 0,1 1-7 0,1 0 1 0,-1-1 3 15,0 4 4-15,-1-1 4 0,0 2-1 0,2 0-1 0,-1 0-3 0,-1 3-3 16,1 1-6-16,0 0-5 0,-2 2-11 0,2-1-15 0,-1 0-10 0,-1 2-11 0,2 0-9 16,-3 1-9-16,3 0-7 0,0 0-5 0,0-1-4 0,-1 1-4 0,1 0-4 15,1-1-2-15,0 0-1 0,0-1-4 0,0 0-1 0,3-1-1 0,-1 1-3 16,3-2-2-16,0-1-9 0,0-2-9 0,4 1-24 0,-1 0-28 16,5-1-36-16,-2-2-38 0,5-1-35 0,0-1-31 0,3-2-64 0,0 1-76 0,2-3-62 15,2 0-54-15,2-4-26 0,-1 0-16 0,0-3 0 0,1-2 293 16</inkml:trace>
  <inkml:trace contextRef="#ctx0" brushRef="#br0" timeOffset="176563.48">11835 6961 350 0,'-4'-7'527'0,"3"1"6"0,-1 1 7 0,-1-2 1 16,2 2-2-16,0 0-97 0,-1 0-138 0,0 2-81 0,2-3-55 15,0 3-33-15,2 1-25 0,0-1-14 0,0 2-9 0,1 0-6 0,0 1-5 0,2 1-4 0,3 0-3 16,-2 2-4-16,4 1-1 0,-1 1-2 0,2 1-3 0,0 3-3 0,0 1-4 15,1 1-4-15,0 2-6 0,0 1-5 0,-1 2-4 0,-3 2-4 0,-2 1-4 16,1 0-3-16,-3 2-4 0,0 0-1 0,-3 2-2 0,-2 0-1 0,-2 1 0 16,1 1-2-16,-3-2 0 0,-2 2-1 0,-1-1-2 0,-1 0-2 0,1-1-2 15,-2 1-11-15,0-2-13 0,-1-1-21 0,1 0-25 0,-2-1-26 0,1-4-26 16,1 1-34-16,-1 0-35 0,1-4-42 0,0-1-43 0,2 0-36 0,-2-3-34 16,1-1-64-16,-2-1-77 0,0-1-50 0,1-2-37 0,-1-3-4 0,0-1 10 15,2-1 21-15,0-2 409 0</inkml:trace>
  <inkml:trace contextRef="#ctx0" brushRef="#br0" timeOffset="177122.48">12209 6867 414 0,'-4'-7'503'16,"2"-1"0"-16,2-1 1 0,1 0-1 0,1 0 0 0,2-1-118 0,1 1-173 15,4 0-81-15,-2 2-37 0,4 0-22 0,2 2-12 0,1 3-6 0,0-1-3 16,4 3-1-16,-1 3 3 0,2 1 2 0,-2 1 3 0,2 3 14 0,-2 1 21 16,2 3 12-16,-3 2 9 0,0 2 3 0,0 2 1 0,-3 4-4 0,-1 1-9 15,-1 5-6-15,-2 0-5 0,0 4-6 0,-4 3-4 0,-3 2-4 0,-3 3-4 0,-3 0-19 16,-6 4-28-16,-3 0-30 0,-5 2-34 0,-3 0-35 0,-4 0-40 15,-3-1-47-15,-3 0-54 0,-4 0-51 0,-2 0-48 0,-3-2-77 0,1-1-92 0,1-2-62 16,-2-1-50-16,4-2-24 0,1-4-12 0,3-1 11 0,3-5 20 0</inkml:trace>
  <inkml:trace contextRef="#ctx0" brushRef="#br0" timeOffset="178523.5">9916 8130 4 0,'-6'4'339'0,"2"-1"3"0,-1 0 1 0,3 0-79 0,-2 1-115 16,2-2-61-16,0 0-36 0,2 2-17 0,0 0-6 0,2 0 2 0,0-2 8 0,3 2 9 16,0-1 6-16,1 2 10 0,1-3 11 0,2 1 13 0,4 1 12 0,0 0 14 15,2-1 11-15,4 1 5 0,4-2 4 0,2 1 2 0,5-2 2 16,5 1-3-16,2-4-4 0,7 1-6 0,4-4-5 0,7 0-10 0,2-2-9 0,5-4-13 16,5 0-14-16,5-4-15 0,4-2-11 0,4-2-10 0,1-3-6 0,2-1-9 0,1-3-6 15,0-1-7-15,-3-1-5 0,2-4-4 0,-5 0-4 0,-1-3-2 16,-3-2-2-16,-6-3-1 0,-2-2-1 0,-6 0-1 0,-6-4-4 0,-4-3-6 0,-7-2-6 15,-2-4-8-15,-6-3-6 0,-6-3-7 0,-6-4-2 0,-2-2-1 16,-8-3 1-16,-5-1 1 0,-4 0-1 0,-4-1 3 0,-4 1 3 0,-4 3 3 0,-5 0 3 16,-3 4 5-16,-5 4 6 0,-5 4 6 0,-5 3 8 0,-3 7 6 0,-5 4 6 15,-5 8 1-15,-8 3-2 0,-4 5 2 0,-11 7 4 0,-7 3-1 16,-10 8-3-16,-8 6-2 0,-8 5-1 0,-8 8-2 0,-7 6-2 0,-5 4 3 0,-3 8 3 16,1 5 1-16,1 4-2 0,0 4 2 0,6 5 4 0,4 1-3 0,7 2-6 15,8 1-1-15,9 0 0 0,9 1 1 0,7 0 1 0,9-1 1 16,11 0 1-16,5-2-1 0,10 0-2 0,5-2-2 0,9-2 0 0,4-1 0 0,7 0-1 15,2-1 4-15,8 1 4 0,2-2 1 0,6 0 2 0,3 0-9 0,3-4-12 16,4 1-16-16,3-2-19 0,4-2-19 0,1 1-22 0,3-4-17 0,3-1-16 16,3-2-15-16,0-2-14 0,4 0-18 0,0-3-17 0,2-3-37 0,1-1-50 15,0-3-51-15,0-3-56 0,0-3-17 0,2-2 3 0</inkml:trace>
  <inkml:trace contextRef="#ctx0" brushRef="#br0" timeOffset="179538.5">10322 8219 375 0,'-1'-8'432'0,"-2"2"5"0,2-2 4 15,-1 0-75-15,-2 0-107 0,3 1-73 0,-2 1-59 0,2 1-31 0,0-1-20 16,0 3-12-16,-1 0-10 0,2 1-6 0,0 2-8 0,0 2 1 0,2 2 3 16,-1 1 3-16,0 3 4 0,2 4 6 0,-1 4 6 15,-1 2 6-15,3 3 2 0,-3 6 5 0,0 1 3 0,1 5 4 0,-2 2 0 0,0 2-4 16,-2 1-6-16,1 4-8 0,-4 0-10 0,3 0-5 0,-2 1-4 15,-1 1-4-15,1-1-5 0,-1 0-5 0,0-1-5 0,2-1-3 0,-1-1-2 0,-1 0-4 0,0-2-1 16,3-1-2-16,-1-1-2 0,1 0-2 0,-2-1-2 16,4-2-6-16,0 0-4 0,0-2-11 0,0 1-10 0,4-2-18 0,-2 0-19 0,3-2-32 0,0-2-39 15,1-1-36-15,-1-2-35 0,1 0-43 0,3 0-43 0,-3-2-70 0,3-1-77 16,-3-2-49-16,2 0-33 0,-1-3-9 0,-2 1 4 0</inkml:trace>
  <inkml:trace contextRef="#ctx0" brushRef="#br0" timeOffset="179830.48">10249 8987 488 0,'-4'-14'536'0,"-2"3"0"0,0 0-2 0,-4-1-2 0,2 3-3 16,1 0-83-16,-3 1-118 0,2 3-114 0,0 2-113 0,-1 2-48 0,1 2-21 16,0 3-9-16,1 0-5 0,-1 5 5 0,2 0 8 0,-3 3 9 0,3 1 11 0,-1 3 10 15,0 1 8-15,1 1 8 0,0 1 7 0,1 3 5 0,1-1 4 16,2 1 1-16,-1 2-2 0,3-1-2 0,0 1-6 0,0 1-5 0,3-1-9 15,-2 1-9-15,4-2-8 0,0 1-9 0,1-1-9 0,0 0-7 0,3-2-6 0,-2 0-5 0,2-1-3 16,1-2-2-16,1 0 0 0,-1-2-3 0,3-1 2 0,-1-1-2 0,-2-2 1 16,2-2-1-16,0-1-3 0,0-1-2 0,2-1 2 0,-3-3-4 0,3 0-3 15,-1-2-5-15,0 0-5 0,-1-2-8 0,0-2-5 0,2 0-15 0,-3-2-15 16,3 0-19-16,-2-3-21 0,0-1-21 0,0-2-25 0,2-2-32 0,-2 0-39 16,-2-2-35-16,2-2-33 0,-2-2-29 0,2-1-25 0,-1-3-54 0,-1 1-64 15,1-4-49-15,0-1-43 0,0-3-10 0,2-1 5 0,-2-3 15 0,1-1 312 16</inkml:trace>
  <inkml:trace contextRef="#ctx0" brushRef="#br0" timeOffset="180254.48">8520 11061 28 0,'-10'-3'442'0,"4"2"1"0,-2 0 0 16,2 1 0-16,1 1 0 0,-2 2-102 0,2 0-147 0,0 4-75 0,-1 0-42 0,1 2-23 16,0 3-13-16,-3 2-1 0,2 2 4 0,1 1 5 0,-2 2 6 15,0 0 4-15,1 3 0 0,0 1 1 0,0 0-1 0,-1-1-3 0,0 2-1 0,2 2-5 0,-1-2-4 16,-1 0-6-16,1 0-6 0,1 0-7 0,-1 1-7 0,3-3-17 0,-1 3-19 15,0-4-28-15,2 3-33 0,-2-3-31 0,4-2-31 0,0 0-30 0,0-1-28 16,1-1-50-16,4-2-63 0,-1-2-65 0,0-3-70 16,1 0-33-16,2-3-20 0,-1-1 4 0,4-4 267 0</inkml:trace>
  <inkml:trace contextRef="#ctx0" brushRef="#br0" timeOffset="180429.48">8677 11050 0 0,'-3'-22'455'16,"1"4"20"-16,-2-2-2 0,-2 3 0 0,1 3-3 0,0 0-75 0,0 4-111 15,-1 2-95-15,-1 1-89 0,1 4-44 0,0 1-23 0,0 4-12 16,1 1-9-16,-1 4-6 0,0 0-4 0,1 2-2 0,-1 4 2 0,3 0 0 0,-1 0-1 16,0 3 1-16,3-2 0 0,0 2-3 0,1 0-4 0,0 1-15 0,1 0-19 15,0 0-21-15,3 0-20 0,0-1-20 0,1 1-19 0,2 0-20 0,-1 0-21 16,4-3-21-16,0 2-22 0,1-3-31 0,3 2-36 0,-3-2-40 0,4-1-44 16,0-2-26-16,1 1-20 0</inkml:trace>
  <inkml:trace contextRef="#ctx0" brushRef="#br0" timeOffset="180653.5">8813 11407 0 0,'-7'0'347'0,"-1"-2"-16"16,2-1-36-16,-4-1-48 0,3-1-55 0,-2-3-36 0,1 0-30 0,1-1-14 16,0-3-12-16,0 0-1 0,1-1 2 0,1-3 6 0,1 1 11 15,2-2 8-15,-2 1 3 0,3-3 6 0,1 1 4 0,0 1 1 0,0 1-2 0,0 2-4 16,1-1-8-16,2 2-6 0,-2 0-5 0,0 4-10 0,-1 0-12 0,1 1-14 0,1 1-16 16,-1 2-14-16,0 1-11 0,-1 3-10 0,1 0-11 15,1 2-6-15,-1 2-4 0,0 2 1 0,2 0 1 0,0 3 2 0,1 1 0 16,-1 3 1-16,0 1 2 0,1 0 1 0,2 1-1 0,-2 2 0 0,1 0 0 0,0 1-1 0,0 1 0 15,-1 2 0-15,-1-3-1 0,1 4-3 0,2-2-2 16,-2 2-7-16,-2-1-11 0,1 2-18 0,0-1-21 0,-1 2-30 0,-2-2-34 0,2 3-32 0,0-2-31 16,-1 0-25-16,0-2-23 0,0 2-36 0,2-2-43 0,-1 1-65 0,2-4-77 15,1 0-37-15,-1-2-20 0,1-2 4 0,0-1 86 0</inkml:trace>
  <inkml:trace contextRef="#ctx0" brushRef="#br0" timeOffset="180806.51">8758 11588 0 0,'-8'-6'456'0,"-1"0"4"0,2 1-4 15,-1 0-1-15,3 1-2 0,-2-1-95 0,2 1-139 0,1 1-80 0,-1-1-59 16,1 0-31-16,3 2-20 0,0-1-13 0,1 2-10 0,1-1-5 0,0 1-2 16,3-2-1-16,1 2 0 0,0-3-5 0,1 2-8 0,4-1-14 0,-1-1-16 15,2 0-18-15,3 0-20 0,-1-1-19 0,1 0-18 0,1 0-18 0,1 0-16 16,0 0-22-16,2 1-26 0,-1-1-41 0,-1 0-47 0,1 1-48 0,0 0-48 16,-2-1-17-16,0 0 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03:06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22157 2420 0 0,'2'-1'266'0,"3"-1"141"0,-4 2 12 15,2 0-39-15,-1 0-63 0,-1-1-56 0,2 0-53 0,-2 1-27 0,-1-1-16 0,3-1-8 16,0 1-7-16,-1-3-5 0,1 3-3 0,0-3-2 0,-1-1-3 0,2-1-3 0,1 1-4 16,-1-3-1-16,-1 2-1 0,1-2 0 0,2 0 2 0,-2 0 2 15,0-1 5-15,0 1 2 0,-2-1 0 0,3 1-3 0,-4 0-3 0,2-1-5 16,-2 2-6-16,0-1-9 0,-1 2-9 0,0-3-10 0,-1 2-12 0,0-1-13 15,-2 2-13-15,1-2-12 0,-2 1-12 0,-1 1-10 0,1-1-5 0,-1 1-4 16,-1-1-4-16,1 0-1 0,0 1-2 0,-2 1 0 0,1-2 0 0,-1 2 0 0,1 0-1 16,0-1 0-16,0 0 1 0,-2 1 0 0,3-1 0 15,0 0 1-15,-1 2 1 0,1-2 2 0,0 0 4 0,-1 2 2 0,0-1 4 0,-1-1 1 0,0 0 0 16,1 1 1-16,-3-1 3 0,2 0-1 0,-1 1 3 0,-3-1-1 0,1 0 0 16,-1 2 0-16,-3-3-1 0,1 1-3 0,-1 2-4 0,-3-3-2 0,-1 2-3 15,-2 0-2-15,-1 0-1 0,0 2-2 0,-2-2-1 16,-2 1-2-16,-4 1 0 0,-1 2-2 0,0 1 0 0,-2 0-1 0,-4 0 0 0,-1 0 0 0,-3 1 0 15,-2 2-1-15,-2 2 1 0,-4 0 0 0,0 2-2 0,-5 1 0 0,-3 1-1 16,-3 1 1-16,-2 1-1 0,-1 1 0 0,-4 1 0 0,0 2 0 0,2-1 1 16,-2 1 0-16,1 0 0 0,-1 2 0 0,4-1 0 0,3-2-1 0,4 2 1 15,3-3 0-15,5 0 0 0,2 0 0 0,4-1-1 0,4 0 0 0,3-2 0 0,2 1 0 16,5-2 0-16,-1 1 0 0,5 0 0 0,-1-1-2 0,4 0 1 16,0 0 1-16,-1 0-1 0,3 3 0 0,-1-3 1 0,4 2 0 0,-2 2 1 15,-1-1 0-15,2 1 1 0,1 0 0 0,-1 3-1 0,-1 0 1 0,1 1 1 0,-2 1-1 16,2-1-1-16,-1 1 2 0,-1 2 0 0,3-2 0 0,-2 2-1 15,-1 1 0-15,2 0 0 0,0 0 0 0,0-3 0 0,1 2 0 0,0 0-1 16,3-2-1-16,-2 0 1 0,1 1-1 0,1-3 1 0,1-2-1 0,4 1 0 0,-2-2 0 16,2 0 1-16,-1-3-1 0,3 2 0 0,0-3 1 0,-1 2 0 0,1-3 0 15,1-1 0-15,2 0 0 0,-1-2-1 0,-2 1 1 0,4-1 1 0,-1 0 0 16,-1-2 0-16,3 1-1 0,-1-2 0 0,0 2-1 0,-1-3-4 0,1 1-4 0,1-1-5 16,0 2-5-16,0-2-3 0,0-1-6 0,0 1-4 0,0-1-7 0,0 2-10 15,0 0-18-15,0-1-22 0,1 1-30 0,1-1-32 0,-1 2-26 0,0-2-25 16,-1 2-31-16,1-2-35 0,1 2-28 0,0-1-28 0,-1 0-28 15,4-1-27-15,-2 2-75 0,-1-1-98 0,2-1-31 0,1 1 0 0,0-1 17 16,-1-1 26-16</inkml:trace>
  <inkml:trace contextRef="#ctx0" brushRef="#br0" timeOffset="310.99">19660 2605 391 0,'-9'-1'530'0,"4"-1"3"0,0 1 2 0,-1-2 2 16,1 2-1-16,0 0-94 0,-1 1-137 0,1 0-91 0,0 0-71 15,0 0-39-15,-1 2-26 0,1 1-9 0,0 0 0 0,-1 2 0 0,1 0 2 16,0 2 6-16,-3 3 4 0,2 2 5 0,0 1 5 0,-3 3 1 0,3 1 0 16,-3 4-1-16,3 1-2 0,-1 3-4 0,-1 0-6 0,1 3-7 0,-2-1-10 15,3 2-8-15,0 1-9 0,-2 2-6 0,3-2-10 0,0 0-5 0,0 2-7 0,3-1-4 16,-2-2-5-16,3 1-2 0,0 0-1 0,-1-3-1 0,2-1 1 0,0-1 1 15,2-3 0-15,-1-1 2 0,0-1 3 0,-1-4 5 0,1-2 4 0,1 0 5 16,0-2 4-16,-1 0 4 0,3-4 3 0,-3 0 0 0,2-3 2 0,-1-1-3 16,3-3-1-16,-1-1-5 0,5-4-5 0,-1-2-10 0,5-5-9 15,0-2-17-15,3-3-18 0,3-2-38 0,2-6-47 0,2-1-51 0,0-1-55 0,3-1-59 16,2-3-63-16,0-2-106 0,1 2-125 0,-1-2-57 0,3 0-25 16,3-2-9-16,-2 1-2 0,3-1 7 0,1-2 12 0</inkml:trace>
  <inkml:trace contextRef="#ctx0" brushRef="#br0" timeOffset="1796.99">21069 4378 162 0,'0'-4'475'15,"0"1"11"-15,-2 1 10 0,2 0-36 0,-1 1-55 0,0-3-45 0,-1 3-38 16,1-3-27-16,0 2-21 0,0 0-23 0,-1-1-23 0,1 0-20 0,1 0-18 16,0-1-16-16,0 0-17 0,0-3-10 0,3 0-7 0,0 0-15 0,3 0-15 0,1-3-22 15,0 0-20-15,3-1-19 0,2-1-14 0,1 0-7 0,1-1-5 0,1 1-2 16,-2-1-2-16,4 1-2 0,-1 0-1 0,0 0-2 0,-1 1-1 0,0 0-1 15,-2 2 0-15,2 0-3 0,-2 1 2 0,-1 1 0 0,-1 0 0 0,-1 1 1 16,0 0-1-16,0 1 1 0,-2 0-2 0,0 2 1 0,0-1-1 16,0 1 1-16,-3 0-2 0,0-1 1 0,0 3-1 0,0-1-2 0,0 0 0 0,-2 1-3 0,-1 0-1 15,2 0-3-15,-2 1 0 0,1 0 0 0,-1 0-2 0,-2 0-1 0,2 2 1 16,-1 1-2-16,0 2 1 0,-1 0 1 0,0 3-1 0,0 0 1 0,-1 3 2 16,-2 3-1-16,1 0 2 0,-3 2 0 0,0 2 1 15,-1 2 1-15,-3 0-2 0,2 3 1 0,-3 0 0 0,0 2 0 0,-1-1-1 16,0 1 0-16,0 2 0 0,0-2 0 0,1 1 0 0,-1 0-1 0,2 1 0 0,0-2-1 0,1 0 0 15,-1-1 0-15,3 1 1 0,1-2 1 0,1-1 0 16,-2 0-1-16,4-2-1 0,-1 0 0 0,3-1 0 0,-1-2 2 0,1 0 0 0,1-1 0 0,0-1 0 16,2 0 1-16,-1-1-1 0,3-1 1 0,-1-1 0 0,1-1 1 15,0 2 1-15,1-5 2 0,2 1 1 0,-1-1 2 0,2 0 0 0,0-2 0 0,2 0 2 16,1-1 0-16,-1-1 0 0,4-2 2 0,0 0-2 0,1-2 0 0,0 0 1 16,3 0-3-16,0-2 1 0,1-2-1 0,-1-1-1 0,3 0 0 0,-1-3-1 15,1 0 0-15,-1-2-1 0,-1 0 0 0,0 0-1 0,-1-1 0 0,-1 0 1 0,-2-1-1 16,-1 0-1-16,-1 0 1 0,-2 0-1 0,1 0 0 0,-3 0 2 15,-2 1-1-15,1 0-1 0,-2 0 0 0,0 1-1 0,-2-1-1 0,0 1 0 0,-2 1-1 16,1 0-2-16,-1 1 0 0,-1 0 0 0,-1 2-2 0,2 1-1 0,-2 0-2 16,-1 0 0-16,0 1-2 0,0 1 0 0,-1 1-1 0,-2 2 0 0,2 2 0 15,-1-1 0-15,-1 3 0 0,-2 0 1 0,1 1 1 0,-2 3 1 0,1 0 3 16,0 3 0-16,-1 0 1 0,0 1 0 0,0 1 1 0,-2 1 0 16,3 1 2-16,-1 2 0 0,0-1 1 0,1 1-1 0,0 4 2 0,-1-2-1 0,1 5-1 15,0-2-1-15,1 2 1 0,-1 2 0 0,1 2 0 0,2-1 0 0,-1 3 0 16,1 1 0-16,-1 1 0 0,2 2-1 0,-3-1 0 0,3 4 0 0,-1-3 0 0,-1 3 0 15,2 1 1-15,-2-1 0 0,2 1 0 0,-1 0 0 0,-2 0 0 0,3 1 0 16,-2 0 0-16,2 1 2 0,-1-2 1 0,0 2 0 0,0 0 1 0,-1-2 1 16,0 0 3-16,0 0 2 0,-1-3 3 0,1 2 2 0,-2-4 2 15,-1 1 1-15,-1-2 2 0,1-1 2 0,-4-2 0 0,-1 1 2 0,0-2 1 0,-3-2 1 16,-1-1 1-16,-1 0 1 0,0-2-1 0,-3 0-2 0,1 0-1 0,-2-3-2 16,-1 0 0-16,-2-1-2 0,2-3 0 0,-4 1-1 0,3 0 0 0,-2-4-3 15,2 1 0-15,-3-3-2 0,2 1-2 0,0-4-1 0,-2-1 0 0,3-1 0 16,2-2-2-16,-1-3-2 0,1 0-4 0,0-2-4 0,3-1-6 0,-1-4-8 15,2 2-8-15,3-5-7 0,-1 1-9 16,4-2-9-16,-1-3-8 0,2 0-11 0,-1-2-22 0,4 1-28 0,-1-2-29 0,2 0-31 0,0-1-33 0,1-1-37 0,-1 0-41 16,4-1-46-16,0 1-39 0,2-2-40 0,0 3-69 0,4-4-83 15,-1 1-42-15,2-1-23 0,1 1 5 0,2 0 20 0,3 0 25 0,1 0 466 16</inkml:trace>
  <inkml:trace contextRef="#ctx0" brushRef="#br0" timeOffset="2667.99">22668 5261 0 0,'-5'-2'134'0,"0"1"233"0,0 0 2 0,0 1-43 0,2-1-66 0,-1-1-44 16,0 1-39-16,2-2-13 0,-2 2-3 0,2-2 0 0,0 2 2 16,0-2-1-16,-1 2-1 0,3-1-6 0,-1 1-6 0,0 0-11 0,-1 1-11 0,1-1-13 15,1-1-16-15,-1 1-13 0,-1 0-13 0,2 1-14 0,0 0-14 0,0 0-12 0,0 0-9 16,2 1-7-16,-1 0-5 0,3 1 1 0,0-1 3 0,1 1 4 15,2 0 3-15,1-1 7 0,1 2 8 0,3 1 9 0,1-2 11 0,2 1 11 0,3-1 11 16,2-1 11-16,2 1 8 0,3 0 7 0,1-1 2 0,1-1 0 0,6-1-2 16,1-2-1-16,2 1-1 0,3-1-6 0,-1-1-8 0,3-1-10 15,0 0-9-15,2 0-13 0,0 0-10 0,-1 1-12 0,-1-1-9 0,3 0-6 0,-3 2-4 16,-2-1-4-16,0 1-3 0,-3 1-3 0,-3-1-3 0,1 2 0 0,-2-2 1 16,-3 2-1-16,-2 0 0 0,-2-1 0 0,-3 1 1 0,1 0-1 0,-3 1 1 15,-2 0-2-15,-2 0 1 0,-2 0-1 0,1 0-1 0,-3 0 1 16,1 0 0-16,-3 0-1 0,0 0-2 0,-2 0-3 0,2 0-6 0,-2-2-12 0,-1 1-15 15,2 0-18-15,-3 1-18 0,3-2-17 0,-3 0-14 0,-1 0-12 0,2 0-12 16,-2-2-12-16,0 2-13 0,1-1-17 0,0-1-18 16,-3 0-18-16,1 0-21 0,2-1-10 0,-3-2-9 0,-1 2-1 0,1 0 1 0,-2-1-2 0,0 0-6 15,-1 1-10-15,0-1-14 0,0 0-33 0,-1 0-41 0,0 0-31 0,-2 1-26 16,2-1-1-16,-2 0 267 0</inkml:trace>
  <inkml:trace contextRef="#ctx0" brushRef="#br0" timeOffset="3270.99">23345 5070 0 0,'-10'3'602'15,"0"1"22"-15,-1-3 8 0,1-2 4 0,0-3 3 0,3-5 1 0,-2 3 2 16,3-1-142-16,-2 2-207 0,2 0-101 0,1 2-51 0,0-1-35 0,2 1-27 0,0 0-21 16,-1 1-16-16,3 0-10 0,0 1-8 0,2 0-3 0,0 1-2 15,3 0-2-15,2 0 1 0,4 1-1 0,1 0 0 0,2 1-1 0,4 0 1 0,2 1 0 16,3 0 1-16,3-1-1 0,1 1 1 0,3 1-1 0,-1-2 0 16,3 0 0-16,2 2-2 0,0-2 1 0,-2 1-2 0,4-2 0 0,-1 0 0 0,0 0-1 15,0-1 0-15,-1-1-2 0,2-1-1 0,-1 1 0 0,-2-3 0 16,0 1-2-16,-1 1 0 0,-2-1-1 0,-2-1-1 0,-1 0-2 0,-1 1-2 15,-4 2-1-15,-2-2-1 0,-2 1-1 0,-2 2-1 0,0-2-1 0,-4 2 2 0,0 0-1 16,-2 2 0-16,1-1-1 0,-4 2 1 0,-2-2-1 0,2 3 1 0,-3 0 1 0,-1 1 0 16,-2-1 1-16,0 3 1 0,0-3 0 0,-1 3 0 0,-2 0 1 15,1 1 0-15,-3 0 0 0,1 1-1 0,-1 0 1 0,-1 2 1 0,-1-1-2 0,0 2 2 16,0-2-1-16,-1 1 0 0,1 1-1 0,-3 1 1 0,0 0-1 0,0 1 1 16,-1 1-1-16,-1-1 1 0,-2 2 0 0,-1 0 0 0,-1 1-4 0,-1 1-2 15,-2 2-8-15,-1-1-6 0,-2 2-10 0,-1-1-9 0,0 2-17 0,-1-1-23 16,-1 2-26-16,-1-1-28 0,1 0-29 0,-2 2-31 0,3-3-41 0,2 2-45 15,1-3-37-15,2 1-32 0,1-4-30 0,3 0-30 0,1-1-70 0,3-1-86 16,2-4-27-16,1 0-1 0,3-1 17 0,1-3 22 0</inkml:trace>
  <inkml:trace contextRef="#ctx0" brushRef="#br0" timeOffset="5174.99">24772 4998 226 0,'0'-2'170'0,"-1"-2"-41"0,1 1-35 0,0 2-20 0,0-3-13 0,0 1-7 0,0 1-3 16,0-2 1-16,0 2 6 0,0 0 8 0,0-2 9 0,0 1 9 0,1 1 8 15,-1-1 5-15,0 1 4 0,0 0 6 0,0 1 4 0,0-2 7 0,0 2 6 16,0-1 6-16,0 1 7 0,0 0 2 0,0 1 2 0,0 0-4 15,0 0-5-15,0 0-7 0,0 0-6 0,0 0-6 0,0 0-7 0,0 0-7 0,0 0-10 16,0 0-10-16,0 0-12 0,0 0-11 0,0 0-9 0,0 0-10 0,0 0-7 16,0 0-5-16,-1 0-5 0,1 0-3 0,-1 1-1 0,0 2-3 15,-1-1-2-15,1 2-2 0,1 0-2 0,-1 0-1 0,0 3 0 0,-1-2 1 0,2 3 0 16,-1 0 2-16,0 2 2 0,0 1 3 0,-1-2 4 0,2 3 3 0,-2-1 2 16,1 1 0-16,-1 0 1 0,1 0 3 0,1 1 6 0,0 0 1 0,0 1 2 15,0 1 2-15,0-1 1 0,0 1 1 0,0 2 2 0,0-2-1 0,0 2-1 16,0 1 0-16,0-1 0 0,0 2 2 0,-1 0 5 0,0 0 3 0,-2 1 2 15,2 0 3-15,-3 2 2 0,2-2 1 0,-2 1 0 0,0-1 1 0,1 0-1 0,-1 0 1 16,-1 1-1-16,1-1 1 0,-1 1 1 0,1-3-2 0,1 0 1 0,-2 0 1 16,1-3 5-16,0 1 2 0,2-3 4 0,-1-1 2 0,-2 0-1 0,4-3-1 15,-1-1-1-15,-1-3-1 0,2-1-4 0,-2-2-1 0,2-2-2 0,-1-2-4 16,-2-2-6-16,3-5-8 0,0 1-10 0,-1-5-9 0,0-1-9 16,1-5-4-16,-1-1-4 0,2-3-3 0,-1-2-2 0,0-1 1 0,-1-3-1 0,1-1-1 15,1 0 2-15,0-2-1 0,0 3 2 0,0-1-1 0,0 2 0 0,0 1 2 16,0 2-1-16,0 4 0 0,0 1-1 0,0 3 1 0,0 1-3 0,0 2 0 15,0 1-3-15,0 0 0 0,0 5-1 0,0 0-2 0,0-1-2 0,0 3 0 0,1 0 0 16,1 2-1-16,0 1 0 0,0 1 1 0,1-1 0 0,1 2 1 0,1 1 3 16,0 1 0-16,1 0 0 0,1 1 1 0,2 1 0 0,0-1 1 0,0 2 0 15,2 0 0-15,0 0 0 0,0 2 0 0,3 1 0 0,-3 0-1 16,3 0-1-16,-1 1 0 0,0 0 0 0,-1 3 1 0,-1-2-1 0,1 3 1 0,0-2 0 16,-1 3 1-16,-1-1-1 0,1 0 0 0,-2 0 1 0,1 1-1 15,-3-1 1-15,3-1 0 0,-2 0 1 0,0-1-1 0,1 0 2 0,-2 0 1 16,1-2 0-16,-2-1 2 0,3-1 1 0,-3 1 1 0,3-5 2 0,-2 1-1 0,3 0 2 15,-2-3 0-15,2-2 2 0,-2 0-2 0,3-2 1 0,1-4-2 0,0-1 0 16,0-2-1-16,2-3-1 0,1-3-2 0,1-4 0 0,-1 1-3 0,1-5 1 16,2 0-1-16,-1-1-1 0,-1-2-1 0,3 1 1 0,-2-2 0 0,2-1-1 15,-2 1-1-15,1 1 1 0,-1 1 0 0,-2 2 0 0,0 2-1 0,-2 1-2 16,1 3-1-16,-4 3-1 0,1 1 0 0,-1 2-1 0,-1 2 0 0,-2 1 0 16,2 3-1-16,-3 1 0 0,-1 2 0 0,1 2 0 0,-1 2 0 0,-1 0 0 15,2 4 2-15,-3 1 2 0,-1 0 0 0,1 4 0 0,-1 0 2 0,0 2 0 0,-1 1 0 16,0 1 0-16,-1 0 2 0,1 1 0 0,2 1-1 0,-2 0-1 15,0 0 2-15,-1 1 0 0,3 1 0 0,-1 0-1 0,-1 1 0 0,2-1 0 0,-1 2-1 0,3-1 0 16,-2 0-1-16,1 1-1 0,-1 0 2 0,2-1-2 0,1 0 0 0,-1-1 1 16,2 0-2-16,0 0-2 0,-2-3-1 0,4 1 0 0,-2-1-1 0,0-2 0 15,2 0-1-15,-1-3 0 0,0 1 1 0,1-3 0 0,2 1 1 0,-1-4 1 16,3 0 0-16,-1-2 2 0,-1 0 0 0,3-4 2 0,-2 0 2 16,2-3 0-16,-3 1 0 0,3-4 2 0,-2 0 0 0,0-2 1 0,-1-1 2 15,-1 0 0-15,0 0 0 0,-3-3 1 0,2 1-1 0,-3 0 1 0,-2 0 0 0,1-1-1 16,-2 1 0-16,-1 1-2 0,-1 0 1 0,-1 1-1 0,-1 1 0 15,-1 1-1-15,-1 1-1 0,-2-1-2 0,0 3 1 0,-2 0-2 0,0 3-1 0,-2 1 0 16,-1 0-1-16,0 2 2 0,-2 3-2 0,-3-2 1 0,0 5 1 0,1 0 0 16,-2 1 0-16,0 2 1 0,0 3 0 0,1-2-1 15,0 2 0-15,2 1 0 0,-1 2 1 0,0-2 0 0,4 2-1 0,-2 0 0 0,1 1 0 0,2-2 0 16,-1 2-1-16,4-2 1 0,0 1-1 0,0-2 0 0,2 1 1 0,0-1 0 0,0 0-1 16,2-1 2-16,1 0-2 0,-1 0 1 0,2 0 1 0,0-3 1 15,0 0 0-15,2 1 2 0,-1-2 1 0,1 0-1 0,0-1 0 0,0-1 2 0,1 0 0 16,-1-1 1-16,3-1 1 0,1-3 0 0,-1 2 0 0,0-3 0 15,4 0-1-15,-2 0 0 0,3-3-1 0,0 2-1 0,3-3 1 0,0 0-1 16,-1-1 0-16,1 1 0 0,-1-3-2 0,1 2-1 0,-1-3 0 0,2 3 0 0,-3-3 0 16,0 2 0-16,0-1-1 0,0 2 0 0,-2-1 0 0,0 1-1 15,-1 0 0-15,-2 2-1 0,0-1-1 0,0 0 0 0,-2 2 0 0,0-1-2 0,-2 2-1 16,2-2 0-16,0 2 0 0,-2 0 0 0,-1-1 1 0,2 1 0 16,-2 1 0-16,2 0 0 0,-1 0 1 0,-1 1 0 0,3 1 2 0,-3-1-1 15,2 0 2-15,-1 2 0 0,-1-2 0 0,2 1 1 0,-2-1 0 0,2 1 0 16,0 1 0-16,0 1 0 0,-1-3 2 0,2 2 0 0,-1 0 0 0,-1-2-1 0,3 3 0 15,-3-2 0-15,2 1 1 0,1-2-1 0,-1 2 0 0,1 0 0 0,-1-1-1 0,-1 2-3 16,1-3-5-16,2 1-5 0,-2 0-8 0,1 1-7 0,0-2-16 0,0 2-17 16,-1-2-25-16,-1 2-28 0,1-3-27 0,2 3-24 0,-2-2-34 15,0-1-37-15,0 1-40 0,-1 0-42 0,2-1-39 0,0 0-39 0,0-1-66 0,1 0-79 16,-1-3-36-16,2 0-13 0,1 0 8 0,1-2 20 0</inkml:trace>
  <inkml:trace contextRef="#ctx0" brushRef="#br0" timeOffset="11481.02">15186 8095 294 0,'-5'1'399'0,"-1"0"0"0,1 0 0 0,0 1-80 0,0-1-116 0,0-1-62 0,0 1-41 16,3 2-16-16,-1-2-6 0,3 2-2 0,0 1-1 15,3 1 3-15,0 2 4 0,6 2 6 0,0 0 7 0,3 0 9 0,3 2 11 0,1 3 6 16,6-1 6-16,2 2 3 0,6-1-2 0,2 2 2 0,7 0 0 0,2-2 0 0,6 2-5 16,5-2-4-16,8-1-2 0,3-1-5 0,5 0-6 0,8-4-9 0,9-3-8 15,6-1-11-15,9-4-10 0,5 0-10 0,7-4-10 16,5-1-9-16,1-2-10 0,2-5-6 0,1 2-5 0,-1-3-6 0,1-3-7 0,-3 0-8 0,-4-2-6 16,-1 1-7-16,-10-4-7 0,-5 0-5 0,-7-3-4 0,-9 2-3 0,-4-4-1 15,-7-3-2-15,-9 0-5 0,-6-4-2 16,-5-1-1-16,-7-4-1 0,-6-1 3 0,-7-3 4 0,-4-3 4 0,-8 1 5 0,-8-1 5 0,-3-1 5 15,-10 1 2-15,-8 2 3 0,-7 4 3 0,-10 1 5 0,-13 5 7 0,-10 3 6 0,-14 5 2 16,-15 4 2-16,-14 5-1 0,-17 6 6 0,-21 3 6 0,-14 6 4 0,-19 5 2 16,-11 8 4-16,-13 3 5 0,-3 7 7 0,-8 5 8 0,4 2 4 0,5 2 3 15,10 2 0-15,16 0 0 0,13 1 1 0,15-4-1 0,17 1-3 0,12-2-6 0,16-2-3 16,12-1-2-16,12-3-5 0,11-2-3 0,10-1-9 0,8 1-8 0,4-4-16 16,7 1-19-16,5 1-25 0,4-3-25 0,7 2-25 0,5 0-24 15,5 1-31-15,4-2-32 0,10 1-44 0,4 2-47 0,9-3-52 0,6 4-51 0,8-3-80 16,7 1-92-16,8-1-39 0,5 3-15 0,5-3 7 0,7 3 18 15</inkml:trace>
  <inkml:trace contextRef="#ctx0" brushRef="#br0" timeOffset="12671.02">15290 7418 203 0,'2'0'331'0,"-2"2"-46"0,0 1-68 0,-2-1-54 0,1 1-49 16,-4 0-29-16,3 1-18 0,-2 1-7 0,-1-1-4 0,1 2-1 0,-1 1 0 15,2-2 2-15,-1 2 1 0,0-1 3 0,-1 1 5 0,3-1 9 0,-1 0 8 16,2 0 10-16,1-1 11 0,0 1 8 0,1-1 7 0,3 0 5 0,1 0 5 15,1-1 3-15,0 2 2 0,4-3 2 0,3 0-3 0,-1 1-6 0,4-1-8 16,2 1-8-16,0-2-8 0,3 0-11 0,4-1-11 0,0 0-8 0,1 1-5 0,4-2-4 16,2-2 0-16,2 0-3 0,3 1-2 0,2-1-1 0,4-3 0 15,4 0 1-15,3-1 1 0,1 0 1 0,6-2-3 0,4-2-2 0,2-1-1 0,7 0-4 16,3-1-4-16,5-1-5 0,2 0-6 0,3-1-3 0,0-1-5 16,4 0-3-16,3 0-1 0,0 1-3 0,2-2-3 0,0 2-3 0,1-2-3 0,-1 1-2 15,0 0-4-15,0 2-2 0,-4-3-1 0,-1 1 1 0,-4 2-1 0,-7-1 2 16,-4-1 2-16,-5 2 0 0,-5-1-1 0,-3-1 1 0,-7 1 0 15,-5 0 0-15,-5-2 0 0,-4-1 0 0,-5 0-1 0,-7 0 0 0,-1-2 0 16,-6-2-1-16,-6-1-1 0,0-2-1 0,-7-2 0 0,-2-1-1 0,-8-5 0 0,-2 0-2 0,-8-2-2 16,-3-2 0-16,-7 0-3 0,-3-2 2 0,-8-1 0 0,-6 0 1 15,-4 0-1-15,-7 4 0 0,-4-2 2 0,-10 3 0 0,-7 4-1 0,-4 1 1 0,-9 4 0 16,-5 3 2-16,-8 4 2 0,-9 3 1 0,-7 6 1 0,-11 2-1 0,-7 6-2 16,-5 2-1-16,-7 7 0 0,-5 5 0 0,-3 4-1 0,2 3 1 0,-1 5 1 15,6 1 0-15,3 6 1 0,9-1-1 0,8 3-1 0,12 0-2 16,11-1-1-16,12 0 0 0,14-2 1 0,8 1 0 0,10-2-1 15,13 0-1-15,8 1-2 0,8-1-1 0,9 0 1 0,8 0-1 0,6-1-1 0,8 1-5 16,8-1-10-16,7 0-16 0,8-2-21 0,8 1-20 0,5-2-23 0,9 0-28 0,10-2-33 16,6-2-32-16,8-2-33 0,4-3-25 0,9-1-26 0,8-3-30 0,7-3-34 15,2-2-74-15,6-2-87 0,4-4-30 0,0-2-1 0,3-2 11 0,1-2 17 16</inkml:trace>
  <inkml:trace contextRef="#ctx0" brushRef="#br0" timeOffset="14005.02">16438 6786 42 0,'20'0'312'0,"-3"-1"-56"0,2 0-80 0,-3 0-54 0,0-1-39 0,-2 2-20 16,-3-1-9-16,0 1-4 0,-2 0-2 0,0 0 0 0,-3 0 1 0,-2 0 3 0,-1 0 2 16,-3 0 1-16,0 1 1 0,-5 1 2 0,2 0 2 15,-4-1 3-15,-1 2 0 0,-1-2 3 0,-3 3 1 0,-2-2 0 0,0 0 1 0,-2 2 0 0,-1-1-3 16,-2 1 1-16,-1-4-1 0,-2 2 4 0,0 0 1 0,-1-1-1 0,-2 0-2 16,-1 1-3-16,0-2-6 0,-1 0-5 0,-2-2-4 0,1 0-4 0,-2 0-3 15,0 0-5-15,-2 0-2 0,-2-2-6 0,-2 2-3 0,-2-2-6 0,-3 1-5 16,-4-1-5-16,0 0-3 0,-3 2-2 0,-5-1-3 0,-5 2 1 15,-1-1-2-15,-5 1 0 0,1 1-1 0,-1 1 1 0,-1-1 1 0,-1 2 6 16,4-2 9-16,2 1 6 0,7-1 5 0,4 0 3 0,6 0 1 0,7 0 1 0,5-1 2 16,2-2-3-16,7-1-1 0,2 0 1 0,5 0-1 15,4 0 1-15,5-2-1 0,2 1-4 0,3-1-12 0,2 0-6 0,4-1-5 0,0 1-3 0,5 0-1 16,0 1 0-16,1 0-2 0,3-2 1 0,-2 2 0 0,3 1 0 0,1-1-1 16,2 0-2-16,-1 2-3 0,0-1-7 0,2 0-8 15,0 2-6-15,-1-1-7 0,2 2-12 0,0-1-16 0,1 0-13 0,1 0-13 0,1 0-9 0,-2-1-10 16,3 2-8-16,-1-1-8 0,2 0-3 0,0-1-1 0,2-1 3 0,-1 0 5 15,3-1 6-15,-3-1 6 0,4 0 11 0,-2-1 12 0,1 0 12 0,-1-2 11 16,0 1 9-16,-1-1 8 0,-1-2 4 0,0 1 4 0,-1-1 2 0,-2 1 1 0,-2-2 1 16,0 0 2-16,-3 2 1 0,1-1 1 0,-4-1 3 0,0-1 2 15,-3 3 2-15,-1-1 2 0,-2-1 2 0,1 2 1 0,-4-2 4 0,2 3 4 0,-1-2 2 16,-2 1 3-16,-1-1 2 0,1 2 4 0,-2-1 2 0,2-1 1 0,2 1 2 16,0-1 1-16,3 1 2 0,1-2 3 0,4 0 4 0,4-1 1 0,3 1 2 15,3-3-1-15,5-1 1 0,3 0 0 0,5 0 1 0,1-2-2 16,7 0 1-16,2-1-2 0,4 1 0 0,1-2 1 0,3 2-2 0,0-1-1 15,1 1-2-15,1 0 1 0,-2 1 1 0,0 1 2 0,-1 0 0 0,-4 3 1 16,-3 0-1-16,-2 1 0 0,-5-1 0 0,-1 5-1 0,-4 0-2 0,-4-1-2 16,-1 4 0-16,-6-1-2 0,-4 3-2 0,-1 0-6 0,-3 1-5 0,-3 1-10 0,-3 1-5 15,-3 2-6-15,-3 0-3 0,-4 2-3 0,-1 1-2 0,0 1-1 0,-2 0 0 16,-1 2-2-16,-1 1 1 0,2-1-1 0,-1 0 1 0,3 2-1 0,3 0 0 0,0-1-2 16,5 3 2-16,3-2 1 0,1 1 2 0,5-1 1 0,1 2-2 15,5 1 1-15,2-1-1 0,3 0 2 0,1 0-2 0,3-1 0 0,1 1 0 0,2 1 2 16,1 0 5-16,2-2 8 0,-1-1 3 0,0 2 1 0,-1-1 3 15,0-1 0-15,-2 1-3 0,-2-2-4 0,-3 1-6 0,-1-2-6 0,-3 0-9 0,-4 0-15 16,-1-2-25-16,-4 1-29 0,-2-2-54 0,-3-1-63 0</inkml:trace>
  <inkml:trace contextRef="#ctx0" brushRef="#br0" timeOffset="14688.02">17397 6197 112 0,'-9'-5'210'16,"3"1"-50"-16,-1-1-51 0,-1 0-34 0,1 1-26 0,-2-2-15 0,3 1-7 0,-1 1-6 0,0 0-3 16,2 0-4-16,-1 1-3 0,0 0-3 0,1 0 0 0,1 1-1 0,0 0-1 15,3 1-2-15,-1 0-4 0,2 1-6 0,0 0-9 0,3 1-13 0,0 0-15 16,1 1-24-16,-1 0-30 0,5-1-58 0,-2 1-70 0</inkml:trace>
  <inkml:trace contextRef="#ctx0" brushRef="#br0" timeOffset="28667.88">1957 9153 242 0,'-4'-1'334'0,"2"0"-46"0,-2 0-69 0,0 0-60 0,2 1-57 0,-1-1-23 16,2 1-7-16,-1 0 1 0,-2 0 6 0,3 0 7 0,-2 0 7 0,2 0 7 16,-2 0 11-16,1 0 7 0,2 1 8 0,-3-1 6 0,1 0 7 0,1 1 3 0,-3 0 3 15,3 0 2-15,-2 0 2 0,1-1-2 0,-2 2-2 0,2-1 0 0,-3 0 2 16,1-1 3-16,-1 1 4 0,1 2 1 0,-2-2 1 0,1 2-2 0,0-3-3 16,-1 3-3-16,1-2-4 0,-1 0-5 0,-2-1-5 0,2 2-7 0,1-1-7 15,0 0-10-15,-1-1-12 0,1 1-14 0,1 1-16 0,-1-1-13 0,2 0-11 0,-1-1-7 16,0 1-6-16,1 1-3 0,1-2-6 0,-3 1-2 0,4 1-4 0,-2 0-3 0,2-2-1 15,-1 2-3-15,-1-1-1 0,2 0-1 0,0-1-2 0,-2 1-2 0,2 0 1 16,1 0-3-16,-1 0 1 0,1-1-1 0,0 2 0 0,1-1-2 0,-1 0 0 16,4-1 1-16,-2 1 1 0,3 1 0 0,-1-1 0 0,4 0 0 0,0-1 1 15,3 2 1-15,-1-2 0 0,4 0 2 0,-1 0-1 0,2 0 2 0,0 0 1 16,3 0 1-16,0-2 1 0,1 2 0 0,2-1 3 0,0 0-2 0,1-1 1 0,2 1 0 0,3-1 1 16,1 0-1-16,0 0 0 0,3 0 1 0,0 1-1 0,3-2 0 15,-1-1-2-15,1 2 0 0,2 0-1 0,0-2-1 0,0 2-1 0,0-1 0 16,-1 1-1-16,0-1 0 0,-2 3-1 0,2-3 0 0,-1 2 0 0,-1-2-1 0,-2 2-1 15,1-1 1-15,-2 0-1 0,0 1-1 0,1 0 1 0,-4 0 1 0,3 0-2 16,-4-1 3-16,2 0 1 0,-2 0 2 0,0-1 1 0,-1 2 2 0,0-1-1 16,-1-2 2-16,1 2-1 0,-1-2 1 0,0 0 0 0,0 0 1 0,1-1-1 15,0 0-1-15,-2-1 0 0,1 1-1 0,1 0-1 0,-3-2-1 0,1 2-3 16,-2 0 0-16,-1-2-1 0,-2 3 0 0,0 0-2 0,-2-1 1 0,-3 1 0 16,1 1 0-16,-4 0-1 0,1 0-1 0,-2-1 1 0,1 3 0 0,-4-1 0 15,3 1-1-15,-3-2 1 0,-1 2 0 0,0 0-1 0,-1 0 0 0,-2-1 0 16,2 1-2-16,-2 1-1 0,2-1-4 0,-3 0-1 0,2 0-5 0,-2 1-2 0,1-1-5 15,0 0-5-15,-1-1-7 0,-1 1-10 0,1 0-11 0,1-2-12 0,-2 2-24 16,0-2-25-16,0 3-27 0,-2-3-25 0,1 2-25 0,0-1-26 0,-3-1-26 16,1-1-25-16,0 3-27 0,-2-2-25 0,1-1-20 0,-1 3-14 15,-1-2-27-15,1 2-29 0,-1-1-43 0,-2 0-46 0,2-2-11 0,0 3 8 16,-3-2 18-16,3 2 182 0</inkml:trace>
  <inkml:trace contextRef="#ctx0" brushRef="#br0" timeOffset="29180.87">3234 8530 0 0,'-9'3'133'0,"-2"-2"350"0,2 2 17 0,1-1 18 0,0-2 19 0,-2 1-44 0,4 1-72 16,-3-1-55-16,3-1-45 0,0 1-28 0,-2 0-18 0,3 0-21 0,0 0-20 15,-1-1-23-15,1 3-24 0,2-2-19 0,-1 2-18 0,-1-1-18 0,0-1-23 16,1 1-23-16,2-1-26 0,-1 2-20 0,-2-2-16 0,3 2-11 0,-1-2-6 15,2 2-4-15,0-2-4 0,0 3 0 0,1-1 0 0,1 0 1 16,0 1 2-16,3 0 1 0,1 2 1 0,1-1 3 0,0 0 1 0,4 2 1 0,0-2 3 16,1 3 0-16,4-3 1 0,0 3 1 0,0-3 0 0,1 3 1 0,3-3-1 15,-1 3 0-15,5-2 0 0,-1 0-1 0,0-1-2 0,2 1-2 16,1-1 1-16,0 0-1 0,1-1-1 0,0 1 0 0,0-1-1 0,1-1 0 0,1 1 0 16,0-2-1-16,-2 2 1 0,3-3-1 0,-3 2 0 0,1-3 1 0,-1 0 2 15,0 0 0-15,-1 0 1 0,0 0 0 0,0 0 1 0,-3-1 0 0,1-2 1 16,-1 2 1-16,-1-3 0 0,-1 1 0 0,0 1-1 0,-2-1 0 0,1 0 1 0,-2 0-4 15,1-1-1-15,-2 1-2 0,0-1 0 0,-1 1-2 0,0 1 0 16,-1-2 0-16,-2 2-2 0,-1 0-2 0,0-1-2 0,-1 2 0 0,-1-2-1 0,-3 2 0 0,3 1-1 16,-4-1-1-16,1 0 1 0,-1 1 0 0,-1 0 1 0,-2 0-2 15,2 1 1-15,-3 0 1 0,3 0-2 0,-3 2 3 0,-1 0 0 0,0-1 1 16,-1 1 1-16,0 2 1 0,-3 2 1 0,2-2-1 0,-2 1 2 16,-1 1-1-16,-3 2 0 0,2 0 1 0,-1 2 0 0,-3 1 2 0,-1-1 1 0,-1 3-2 15,0 0-1-15,-4 0 0 0,1 2 0 0,0 0 1 0,-2 0-1 0,-2 2 0 0,0-1-1 16,-2 2 1-16,1 0 0 0,-1 1-1 0,0-2 0 0,0 3-1 0,1 0 0 15,-1 0-3-15,0 0-2 0,1-1-5 0,0 1-8 0,3-3-6 0,0 2-6 16,3-2-9-16,0-1-9 0,0-1-14 0,3 0-14 0,3-2-18 16,-1-2-17-16,1 0-20 0,2-2-22 0,0-2-27 0,2 1-27 0,1-2-34 0,0-2-40 15,0-2-27-15,0-2-22 0,3 1-16 0,0-2-15 0,0 0-31 16,0-3-41-16,0-2-45 0,0-2-46 0,0-1-10 0,0 0 8 0,0-1 20 0,-1-1 432 16</inkml:trace>
  <inkml:trace contextRef="#ctx0" brushRef="#br0" timeOffset="29908.87">4333 8193 0 0,'3'-14'120'0,"-2"-1"250"0,-1 2 5 0,0 1-39 0,-1 0-60 15,-2 2-62-15,0-1-64 0,-1 2-31 0,0 2-18 0,-1 1-7 0,0 1-5 16,-2-1-6-16,0 4-7 0,1-1-8 0,-1 2-11 0,-1 2-2 0,1 2-3 15,-2 1 1-15,0 0 2 0,2 1 2 0,-1 4 7 0,1-1 5 0,-1 1 7 16,1 2 2-16,2 3 1 0,0-1 2 0,-1 2 1 16,1 1 3-16,2 2 2 0,1 4 1 0,2-2-2 0,0 3 1 0,0 5 2 0,4 0 1 0,-1 3-1 15,4 2 7-15,0 2 10 0,3 6 8 0,0-1 7 0,1 4 4 0,-1 0 1 0,4 1-1 16,-2 4 0-16,1-1-4 0,-1 1-3 0,0 0-6 0,0 0-6 0,-1 1-7 16,-1 1-4-16,-3-2-13 0,3 2-16 0,-4-3-13 0,1 2-14 0,-1 0-7 15,-1-3-8-15,-2-2-4 0,0-1-5 0,1-2-1 0,-3 0-1 0,3-3-2 16,-2-4-2-16,-2-1 0 0,1-3-2 0,1-2 0 0,-1-4-1 0,0-2-2 15,-1-2 0-15,1-2-3 0,1-4-7 0,-1 0-20 0,0-3-27 0,-1-3-38 16,1-2-44-16,2-2-52 0,-3-2-58 0,0-3-45 0,0-3-43 0,0-2-45 16,0-3-42-16,0-5-68 0,-3-5-75 0,2-5-38 0,0-2-22 0,-2-4 7 15,2-6 18-15</inkml:trace>
  <inkml:trace contextRef="#ctx0" brushRef="#br0" timeOffset="30615.87">4133 8408 0 0,'-20'-21'406'0,"-1"0"52"0,0 1 17 0,0 1 12 0,1-1 9 16,1 0-92-16,2 2-136 0,1 1-60 0,1 0-24 0,2 1-15 16,2 2-12-16,4-1-8 0,-1 2-9 0,6-1-15 0,1 0-15 0,2 0-14 0,6 1-14 15,2 0-9-15,6 0-5 0,5 1-4 0,4 0-3 0,5 0-3 0,7 0-6 16,8 1 0-16,5-1-2 0,7 1 0 0,9 0 0 0,7-1 0 0,7 0 0 16,12-1-2-16,10 0-2 0,9 0-5 0,10 0-5 0,10-2-5 0,12 1-4 15,9-3-1-15,8 1-2 0,10-1-1 0,5-2-5 0,6 0 0 0,0 0-2 16,0 0-3-16,-1-1-2 0,1 0-1 0,-5 1 1 0,-3 0 0 0,-8 0-2 15,-8 0 0-15,-6 2 0 0,-7-1-3 0,-7 1-3 0,-10 0 1 0,-7 1 0 16,-8 0 1-16,-12 0-1 0,-8 1 0 0,-9 2 2 0,-10-1-2 0,-10 1-1 0,-6 0 2 16,-6 0 0-16,-8 1 0 0,-6 1 1 0,-4 0-1 0,-2-1 0 15,-5 0 0-15,-4-1 0 0,-1 2 0 0,-4 0 0 0,-2 0 2 0,-2 0 3 0,-3-1 2 16,-1 1 2-16,-1 0 0 0,-3 0-1 0,-2 0 0 0,2 1 1 0,-3 1 0 16,-1 1 0-16,-1-1 0 0,-2 2-1 0,2-1 0 0,-1 3-2 0,-1-1-2 15,-1 0-3-15,2 4-3 0,-2-1-3 0,-1 2-1 0,0 1-1 0,1 1-1 16,1 2 1-16,-2-1-1 0,1 4 0 0,-1-1 2 0,1 1 0 0,-1 3 0 15,3 2 0-15,-1 1 0 0,2 1 0 0,0 1 0 0,1 5-2 0,1-1 1 0,-1 3 1 16,3 2 0-16,-1 1 1 0,4 3-1 0,-2 0 0 16,2 3 0-16,3 1 0 0,-2 0 2 0,3 2 0 0,0 1 0 0,3 0 0 0,0 3 2 0,1 2 1 15,2 0-1-15,3 1 0 0,-1 2-2 0,2 0 2 0,3 0 0 0,-1 0 0 16,2 4 1-16,3 1-2 0,-1-1 3 0,2 0 1 0,1 1 0 0,2-1 0 16,1-1 1-16,2-1-1 0,-2 2 1 0,4-1 1 0,2-2-1 15,0 0 0-15,-1-1 0 0,2 0-1 0,-2-2 0 0,2-1 0 0,-3-2-1 0,-3-3-3 16,1 0-1-16,-4-4 0 0,-2-1-2 0,-4-3 0 0,-2-1 1 0,-2-3 0 15,-3 1 0-15,-2-5 2 0,-2 0 2 0,-5-1 0 0,0-1 0 0,-5 0 3 16,-1-2-2-16,-5-2 1 0,-2 0 0 0,-6-1 0 0,-4-1 0 16,-3-1 1-16,-7 0 1 0,-6-1 0 0,-7 0 0 0,-5-1-2 0,-8-2-2 15,-7 0-1-15,-7 0-1 0,-7-2-1 0,-8 2-1 0,-4-1-1 0,-9-1 2 0,-8 2 0 16,-2 0 1-16,-7-1 0 0,-7 3-1 0,-2-1-2 0,-3 0-1 16,-1 0 0-16,-1 2 0 0,0 0 0 0,1 1-1 0,-2-1 0 0,4 4 1 0,-1-2 4 15,4 2 1-15,0 1 3 0,2 0 1 0,3-1 1 0,5 3 1 0,4-1 3 16,2-1-1-16,3 3 0 0,1-2 2 0,1 3-1 0,1 0 1 0,3 0 0 0,0 2 0 15,0 1-1-15,-2-1-1 0,2 4-3 0,0-1-2 0,-1 1-2 16,-1 0 0-16,1 0-1 0,2 2 1 0,0-1-1 0,-1 0 1 0,4-1-2 0,-1 3 1 16,4-2 1-16,3-2-2 0,6 2-1 0,0-2-2 0,6-1 1 15,5-4 1-15,7 2 1 0,4-4 0 0,6 0 1 0,5-2 1 0,8-2 0 0,4-1 0 0,3-3 1 16,8 0-4-16,1-3-5 0,4 0-6 0,4-2-4 0,3-1-9 16,0-2-10-16,4-2-19 0,3-1-22 0,1 0-29 0,2-2-32 0,0-2-26 15,4 0-27-15,1 0-30 0,-1-2-34 0,3 2-27 0,0-2-24 0,1 0-19 0,1 2-15 16,-1 0-11-16,2-1-8 0,0 2-14 0,-1 0-15 0,1 0-35 0,-2 0-42 15,-1 1-10-15,0-1 4 0</inkml:trace>
  <inkml:trace contextRef="#ctx0" brushRef="#br0" timeOffset="33056.87">4990 8669 281 0,'0'-1'442'16,"0"-1"14"-16,0 2 10 0,0 0-59 0,0 0-88 0,0-1-47 0,0 1-26 15,0 0-15-15,-1 0-11 0,0 0-15 0,-2 1-19 0,2 1-19 0,0-1-20 16,-3-1-19-16,3 2-20 0,-2 0-19 0,2 1-16 0,-2 1-11 0,2 1-10 15,0 0-8-15,1 4-9 0,-1-1-1 0,-1 1 2 0,2 3 6 0,0 2 8 16,2 1 7-16,-1 2 5 0,0 1 3 0,2 2 2 0,-1-1 3 0,2 1 3 16,0 0-1-16,-1 2-2 0,1-1 0 0,1 0-2 0,1-1-6 0,-1 1-9 15,0 0-7-15,0 0-9 0,1-1-6 0,-1-2-4 0,0 3-1 0,1-3-3 16,-2 1 1-16,0-1-1 0,1-1-2 0,-1 0-1 0,-2 2-3 0,2-2 0 16,-3 0-3-16,2 0 0 0,-1-1-2 0,-1 1 0 0,3 0 0 0,-3 0-3 15,2 0-1-15,-2-1-2 0,2 1 0 0,-1 0-3 0,2-2 1 0,-2 2-1 16,3-1 1-16,-1-1 0 0,0-1 0 0,1 0 1 0,1-2 0 0,0 1-1 15,0-2 2-15,3-2 0 0,-2 3 0 0,3-3 0 0,-1-2-3 0,2 0-2 16,-2-2-9-16,2 0-8 0,0-3-25 0,-2 1-32 0,2-3-42 0,-1-1-50 16,1-2-61-16,0-2-66 0,1-1-63 0,0-3-62 0,-2-2-72 0,2-2-80 15,1-2-42-15,-2-2-29 0,0-1-6 0,3-2 1 0,-3 0 21 0,4-2 500 16</inkml:trace>
  <inkml:trace contextRef="#ctx0" brushRef="#br0" timeOffset="33364.87">5723 8993 353 0,'-10'4'583'0,"0"0"21"0,-1 1 19 0,-3-1 13 16,2 0 6-16,-1 0-66 0,1 0-99 0,-2-1-100 0,3 2-99 0,-3 0-56 0,2-1-35 16,0 1-28-16,2-1-25 0,-1 0-26 0,2 1-25 0,0 1-21 15,2-2-20-15,-1 2-14 0,3-1-6 0,1 2-5 0,2-1-4 16,-1 1-2-16,2 2-1 0,1-1-1 0,1 1-1 0,2 3 0 0,-1-3-1 0,1 2 1 0,2-1-1 16,1 3-1-16,-1-2 1 0,0-1-2 0,2 2-1 0,1-1 1 0,-2 0-1 15,4 0 1-15,-2-2 1 0,2 1 0 0,-2-1 1 0,2-3 0 0,1 2-1 16,-1-3 0-16,3-1 0 0,-2-1 0 0,1-2 0 0,2-1-1 0,-2-2-2 15,1-2 1-15,0-2-1 0,1-1 0 0,0-1-2 0,-3-2 0 0,1-3 0 16,-2 3-1-16,0-2 1 0,-2 0-2 0,-1 0 0 0,-2 1 0 0,-1 0-1 16,-2-1 0-16,2 3 0 0,-4-2 1 0,-2 1-2 0,-1 2 0 0,1-1 2 15,-3 2-2-15,-3 1 1 0,1 1 0 0,-2-1 1 0,-3 3-1 0,-2 1 1 16,-1-1 1-16,-2 2-1 0,-2 1 1 0,-2 1 1 0,1 2-3 0,0-1-3 16,-1 1-7-16,0 1-11 0,1 0-15 0,-1 0-20 0,1 1-35 0,4 1-42 15,1-4-52-15,0 2-57 0,3 0-54 0,-1 1-50 0,3-2-59 0,2 1-62 16,0-1-70-16,3-1-75 0,0 0-30 0,3 0-9 0,2-2 9 0,0 0 16 0</inkml:trace>
  <inkml:trace contextRef="#ctx0" brushRef="#br0" timeOffset="33779.87">5809 9046 0 0,'3'-7'478'0,"2"3"40"16,-1-1 5-16,1 0 1 0,-2 1 2 0,-1-2-78 0,2 3-115 0,-2 0-77 15,-2 0-59-15,1-1-24 0,1 3-11 0,-1 0-11 0,-1 1-17 0,0 1-9 0,0 0-6 16,0 3-4-16,0 0-1 0,0 0-1 0,0 0 2 0,0 2 0 0,0 1 1 15,0 0-4-15,0-1-7 0,0 2-16 0,0 0-20 0,0 0-15 16,1 1-12-16,-1 0-10 0,3 0-10 0,-1 2-3 0,1-2-4 0,1 2-4 0,2 0-2 16,0 1-2-16,1-1-1 0,1-1 0 0,0 2-2 0,1-1 1 15,2 0-1-15,-2 1 1 0,2-3 2 0,0 2-2 0,2-1 0 0,-1-2-1 0,-2 1 1 16,2-1-1-16,2-1 1 0,-4-1 0 0,2 1 0 0,1-3 1 0,-2 0 0 16,0-2 0-16,2 1 1 0,-3-2 0 0,1-1 0 0,-1-1 3 15,0-2 0-15,-2 1 1 0,1-2 1 0,0 1 1 0,-1-2 1 0,0-1 0 0,-1 0 2 16,0-3 1-16,-2 2 1 0,1-2 1 0,-3 1 0 0,1 0-1 0,0-2-1 15,-2 2-1-15,1-1-2 0,1 1 0 0,-2 0-2 0,-1 0-1 0,1 3-1 16,-1-1-2-16,0-1-2 0,-1 4-2 0,1-2 0 0,1 1-3 16,-1 1-1-16,0 1 0 0,3-1-1 0,-2 1 0 0,-1-1 0 0,2 3 2 0,-2-1 0 15,3 1 2-15,-2 0 3 0,1 1 3 0,3-1 2 0,-2 1 3 0,1 2 5 16,1-2 3-16,-1 2 3 0,0-2 3 0,2 2 4 0,0-2 3 0,0 2 2 16,0-2 2-16,1 2 0 0,-2-1 0 0,4-2-3 0,-2 2-1 0,0-1-1 15,1-1-2-15,1-1-4 0,-1-1-4 0,1 1-3 0,-2-2-2 0,2 1-3 16,0-2-3-16,0 0-3 0,1-3-4 0,-2 3-5 0,1-3-10 0,-1 0-11 0,0-2-13 0,-1 0-15 15,2-1-26-15,-4-3-28 0,3 2-49 0,-3-3-58 0,-1 1-71 16,-1-2-75-16,1 0-73 0,-3-1-70 0,1 2-79 0,-2-2-78 0,-1 3-31 16,0-1-5-16,-1 2 4 0,-1 0 9 0,1 4 23 0,-1-1 496 15</inkml:trace>
  <inkml:trace contextRef="#ctx0" brushRef="#br0" timeOffset="34215.87">6488 8980 0 0,'-6'9'359'0,"1"-1"161"0,1 0 6 0,-2-1 19 0,2-1 25 16,2 1-18-16,-1-1-38 0,3-1-78 0,0 1-98 0,0 0-67 0,0-2-52 0,3 3-29 0,-1-1-19 15,4-2-10-15,1 1-5 0,0 1-7 0,3-4-5 0,0 2-21 0,1 0-24 16,3-1-24-16,-2-1-22 0,3-1-15 0,1 0-14 0,0 0-6 16,2-1-6-16,-1-1-3 0,-1 0-3 0,0 0-3 0,0-3-2 0,-2 1-3 0,1-3 0 15,0 2-4-15,-3-3-1 0,1 1-1 0,-2-3-2 0,0 1-1 0,-2-1-1 16,0 0 0-16,-3-2-1 0,-1 2 0 0,-1-4 1 0,-1 3-1 0,0-2 1 16,-2 0 1-16,-1 0 1 0,-1 0 1 0,-2 3 2 0,0-1 0 0,-1 0-1 15,-1 3 1-15,-1 1 1 0,-3 0 0 0,0 2 0 0,-2 0 0 16,0 4 2-16,-3 0-1 0,-1 1 3 0,-1 3-1 0,0 0 1 0,-3 1 0 0,1 3 1 0,-1 0-1 15,-2 2 1-15,2 1-1 0,1-2 1 0,-1 3 0 0,3 0 0 16,0-2-1-16,1 2 0 0,1-3 1 0,4 3-1 0,0-4 0 0,4 1 1 16,0 2 0-16,0-2 1 0,2-1 2 0,0 1 1 0,3-1 1 0,1 0 1 15,0 0 1-15,3-1 1 0,0 1 1 0,2-2 0 0,4 0 1 0,-2 1 0 16,5-2-1-16,0 0-1 0,0-1 1 0,3-1-1 0,1-1 0 0,2 2-2 0,-1-2-1 16,3 0 0-16,-1-2 1 0,-1 0-2 0,2 0 1 0,0 0-1 0,0-2 1 15,0-1-2-15,2-1 2 0,-1 1-1 0,0-2 1 0,-1 0-1 0,0-2 2 0,0 1-1 16,0-1 1-16,1-2-2 0,-5 1 0 0,2-1-1 0,-1 1 1 15,-2 0-1-15,0 0-1 0,-3 2 0 0,-1-1-2 0,1 1-2 16,-4-1-1-16,1 2-4 0,-2 1-1 0,2 0-2 0,-4 0-1 0,0 0-2 0,1 4-3 0,-2-3-4 16,1 2-5-16,-1 1-5 0,-2 0-9 0,3 1-9 0,-2 1-15 15,-1-1-19-15,1 1-16 0,-1 0-16 0,-1-1-14 0,1 2-13 0,0 1-13 16,-2-2-11-16,1 0-14 0,0 1-12 0,-1-1-13 0,0-1-12 0,2 2-11 0,-1-2-12 16,-1-1-4-16,1 2-1 0,-1-2 1 0,3 0 0 0,-2-2-4 0,2 1-7 15,-1-2-32-15,-1 1-42 0,3-2-38 0,-2 1-37 0,2-1-8 16,-1-1 5-16</inkml:trace>
  <inkml:trace contextRef="#ctx0" brushRef="#br0" timeOffset="34416.87">7367 8863 0 0,'0'-4'213'0,"0"3"38"0,0-1-59 15,0 1-54-15,0 1-50 0,0 0-34 0,-1 1-25 0,1 0-14 0,-2 0-6 16,0 2-5-16,1-1-3 0,0 1 0 0,0-1 0 0,-2 1 0 0,2 1 0 15,1 1 0-15,0-2 1 0,0 1-2 0,0-1 0 0,0-1 1 0,1 2 1 16,2-3 0-16,-1 2 1 0,-1 1 1 0,2-2-1 0,-1 1 1 0,2 0-2 0,-1-1-2 16,0 1-5-16,0 1-17 0,-2-2-21 0,2 0-66 0,-2 2-83 15,0-2-49-15,-1 1-30 0</inkml:trace>
  <inkml:trace contextRef="#ctx0" brushRef="#br0" timeOffset="35462.96">7590 8572 172 0,'-1'0'367'0,"-1"-1"4"0,1-2 5 16,1 2-55-16,0-2-84 0,0 3-36 0,0-1-16 0,0 0-7 0,0-1-2 16,0 1-1-16,0 1 0 0,0-1-1 0,0 0-5 0,0 0-4 0,-1 0-8 15,1 0-12-15,0-1-18 0,-2 1-17 0,2 1-22 0,0 0-19 0,0 0-17 16,-1 1-14-16,0 2-8 0,1-1-6 0,-1 1-5 0,-1 2 2 0,1 2 2 16,-2 1 7-16,0 1 7 0,1 3 12 0,-1 0 12 0,-1 2 9 0,2 0 12 15,-3 2 7-15,0 0 6 0,1 2 3 0,2 1 1 0,-1-1-1 0,-2 1-3 0,3 0-4 16,-1-1-4-16,2 0-7 0,0 0-10 0,0-1-8 0,1 0-10 15,0-2-9-15,1 0-9 0,0 1-6 0,2-3-6 0,-1 2-1 0,3-2-3 0,-1-1 0 16,-1 0 1-16,3-1-2 0,0 0 0 0,0-1-1 0,0-1 1 0,0 0 0 16,2 0-1-16,-2-1 1 0,3-1 0 0,-2 2-2 0,0-2-1 0,1-1-1 15,-2 1 1-15,4-2-1 0,-2 2 0 0,0-3 0 0,1 1 0 0,1-1 0 0,-1-1-1 16,2-1 1-16,0 1-2 0,-1-2 0 0,2-1 0 0,2-1-1 0,-3-2-1 16,3 1-1-16,-2-1-2 0,1-2-1 0,-1-2-2 0,2 2 0 0,-3-3-1 15,3 1 1-15,-2-2 0 0,-2-3-2 0,1 2 0 0,0-2 0 0,-2-1-2 16,2-2 2-16,-3 1 0 0,0-2 1 0,1 1-1 0,-3-1 2 0,2 0 1 15,-2 0 3-15,-1 1 0 0,1 0 0 0,-2 1 2 0,0 1 0 16,-2 0-1-16,3 2-1 0,-3 2 0 0,1 0-1 0,-2 2-2 0,0 0 1 0,1 2 0 16,-2 1-2-16,-2 2-1 0,1-1-2 0,0 3-2 0,-3 2 0 0,-1 0-1 15,0 2 1-15,-1 1-1 0,0-1 1 0,-2 4 1 0,2-1 2 0,-2 0 0 16,0 1 0-16,1 1 0 0,-1 1-1 0,2-1 0 0,-3 1 1 0,3-2 0 16,1 2 1-16,-1 0 0 0,2-1 1 0,-1-1-1 0,3 1 2 0,-2-1-1 15,3 0 2-15,0 1-1 0,1-1 0 0,1 1 2 0,0-2-1 0,4 0 1 16,-3 0 0-16,2 2 0 0,1-2 0 0,2 1 0 0,1-2 1 0,-2 2-3 0,4 0 0 15,-2-1 2-15,2-1-2 0,-2 1 1 0,3-1 0 0,1 2-1 16,-2-4 0-16,1 3 0 0,-1-3-1 0,1 1 1 0,0-1-1 0,-1 0 0 16,1-3 0-16,-1 3 2 0,0-3 0 0,0 2 1 0,0-2-1 0,-1-1-1 15,0 0 0-15,0-1 1 0,1-2-2 0,0 2 0 0,0-3-1 0,0 1-1 0,-1-1 1 16,-1-1-3-16,1 1-1 0,0-2-1 0,-2-1-3 0,-1 2-2 0,3-3-1 16,-4 3 0-16,1-3-2 0,0 0-1 0,-1 2-1 0,-1 0-1 0,0-2-2 15,2 3-2-15,-3-3 1 0,-1 3-1 0,2-2-1 0,-3 2-2 0,3 1-1 16,-3-1 0-16,0 1-1 0,-1 0 1 0,0 0 0 0,0 2 2 0,0-1 1 0,0 0 1 15,0 3 2-15,-1-2 2 0,-3 0 0 16,3 1 2-16,-3 1 3 0,2 0 3 0,-2 0 3 0,2 0 2 0,-2 0 1 0,0 0-1 16,2 0 1-16,-1 0 1 0,2 0 0 0,-2 0 0 0,2 0 0 0,-1 1-1 0,-1 1 1 15,2 0-1-15,1-2 1 0,-2 3-2 0,-1 2 1 0,2-1 1 0,-2 1 0 0,2 3 0 16,-3-1 0-16,1 3 1 0,-1-1 2 0,1 2 0 0,1 2 4 16,-2 0 3-16,2 3 1 0,-2 0 2 0,0 1 2 0,2 1 0 0,-2-1 2 0,1 4 0 15,1-1 1-15,-3 1-2 0,3-1 1 0,-1 2-1 0,-1-1-1 0,3 0-4 16,-1 0-1-16,-2-3-1 0,4 3-1 0,-1-4-3 0,0 2-2 0,-1-2 1 15,1-2-1-15,1 1 0 0,-1-3-1 0,1 0 1 0,0-1-2 0,0 0 1 16,0-2-2-16,0-2-2 0,0-1-3 0,0 0-4 0,0-1-5 0,1-2-8 16,-1 0-8-16,1-3-11 0,1 1-17 0,-1-2-20 0,0-2-22 0,-1 1-22 15,1-2-21-15,2-1-17 0,-2-2-17 0,0-1-15 0,2-1-15 0,-1 0-17 16,-1-3-17-16,2-1-17 0,-1-1-9 0,2-2-7 0,0 1 3 0,0-3 6 16,-1 1 10-16,1-4 12 0,2 1 9 0,-1 0 6 0,0-2 3 0,-1 2 1 15,2 0-10-15,-2 1-16 0,0 0-36 0,-1 0-48 0,2 0-15 0,-2 2-2 0</inkml:trace>
  <inkml:trace contextRef="#ctx0" brushRef="#br0" timeOffset="39201.87">5653 8304 109 0,'-3'-4'350'0,"-1"-1"-11"0,1 0-19 16,1 1-62-16,-2-1-81 0,2 1-37 0,-2 0-19 0,2 0-6 0,-1-1-1 15,2 2-4-15,-2-1-5 0,2 2-7 0,-2-1-7 0,1-1-6 0,0 3-6 16,0-2-10-16,1-1-9 0,0 3-9 0,1-2-10 0,-1 2-8 0,1 0-7 0,0 1-8 16,0 0-7-16,0 0-4 0,1 0-1 0,0 1-3 0,2 0 1 15,0 2 2-15,1 1 2 0,0 0 5 0,0 1 2 0,-1 1 6 0,3 1 10 16,-1 2 8-16,-1 0 8 0,0 1 5 0,2 0 5 0,-2 2 5 0,0-2 6 0,-1 2 5 16,2 0 8-16,-1 1 2 0,-2 0 3 0,1 1 0 0,1-2 3 15,-1 0-4-15,0 0-2 0,-2 0-4 0,2 1 1 0,-1-2-2 0,-1 0 0 16,2 1-5-16,-2-3-3 0,-1 2-5 0,1-2-7 0,2 0-4 0,-2-1-7 0,0 1-3 15,0-1-4-15,2 0-4 0,-2-3-5 0,2 3-4 0,-2-4-8 0,1 3-3 0,1-1-2 16,-1-2-2-16,1 0-1 0,-2 1-2 0,2-2-2 0,-1 2-1 16,-1-1 1-16,2 0-2 0,-2-1-1 0,3 1-1 0,-2-1-2 0,-1 1 0 15,2-1 1-15,-2 1-1 0,0 1 0 0,1-2-3 0,-1 1-1 0,-1 0 1 0,1 0 0 16,1-2 0-16,-1 2 0 0,0 0 2 0,-1 0 0 0,2 0 2 0,0 0 1 16,-2 0 0-16,0 0 3 0,0-1 0 0,1 0-1 0,0 0 1 0,-1 1 1 15,1-3-1-15,1 1 1 0,-1-1-6 0,0 0-9 0,-1-1-13 0,0 0-16 16,0 0-12-16,0-1-12 0,1 0-10 0,1-1-10 0,-1-3-7 0,-1 1-4 15,0-1-3-15,0-2-3 0,0 0 0 0,0-1-1 0,0-2 5 16,0 0 7-16,-1-2 13 0,-1-1 14 0,1 1 14 0,0-1 12 0,-2 0 11 0,1 0 12 16,-3 1 8-16,1 0 7 0,0-1 9 0,1 3 6 0,-2-1 7 15,-1 3 7-15,1-1 9 0,-2 1 7 0,0 0 8 0,2 3 6 0,-1-3 8 0,-2 4 9 16,2-2 9-16,0-1 9 0,0 3 7 0,-1-1 7 0,0 1 4 0,2 0 2 16,0-1-2-16,-1-2-3 0,1 2-7 0,1 0-7 0,0-1-7 0,2 0-6 15,-2-1-9-15,3 1-10 0,1-1-11 0,1-1-11 0,3 2-10 0,0-3-9 0,1 1-10 16,1-3-7-16,5 2-5 0,0 0-2 0,2-2-1 0,2 1 0 0,1 1-1 15,1-1-1-15,3 0 0 0,0 1 1 0,1 1-1 0,4-2 1 16,-3 2 1-16,3-1 0 0,1 1 0 0,-1 0 1 0,2-1-1 0,-2 1 2 0,2 0 0 16,-2 0-1-16,0 0 1 0,1 3 0 0,-2-3 1 0,-2 3-1 15,2-3-1-15,-3 4 0 0,-1-3-7 0,-2 1-8 0,0 2-20 0,-2-1-26 0,-1 0-29 16,-3 0-28-16,3 0-36 0,-3 1-36 0,1 1-38 0,-2 0-37 0,0-1-33 16,-2 0-28-16,1 2-39 0,-4 1-43 0,-1 0-56 0,0 1-63 0,-5 0-23 15,0 0-6-15,-2 2 11 0,-1 1 21 0</inkml:trace>
  <inkml:trace contextRef="#ctx0" brushRef="#br0" timeOffset="39379.89">5893 8445 217 0,'-14'9'521'16,"3"-1"16"-16,3 1 17 0,0-4 12 0,-1 2 12 0,3-2-83 0,-1-1-125 16,2 0-80-16,0 0-60 0,1-2-42 0,-1 0-34 0,4-1-24 0,0 0-17 0,1-1-16 15,2-1-14-15,3 0-17 0,0-2-15 0,4-1-22 0,2-1-23 0,0 1-28 0,3-4-29 16,2 1-27-16,0 0-26 0,4-1-36 0,0-1-39 0,0 1-38 0,2-2-36 15,-1 0-29-15,1 1-25 0,2 0-32 0,0 0-38 0,-2-1-60 0,-1 1-72 16,2 0-21-16,-1 0 6 0,0 0 14 0,-2 2 94 0</inkml:trace>
  <inkml:trace contextRef="#ctx0" brushRef="#br0" timeOffset="40022.9">6380 8290 0 0,'0'0'28'0,"0"0"454"0,0 0 12 0,-4 0 8 0,3 0 5 16,-3 0-50-16,2 0-74 0,-2 0-42 0,-1 0-27 0,0 0-21 0,1 0-20 15,1 0-26-15,-1 0-31 0,-1 0-29 0,0 0-31 0,1 0-18 0,0 0-17 16,2 1-13-16,-3 2-14 0,3-2-18 0,-1 3-19 0,1 0-18 0,-1 0-16 0,2 2-10 15,-3 1-6-15,3 2-4 0,0 2-1 0,0-1 0 0,-1 2 0 0,1 1 1 16,1 2 1-16,0-1-2 0,0 2 0 0,1-2-1 0,1 2 0 0,0 1 0 16,-1-3 1-16,4 1 0 0,-2 1 1 0,-1-2-1 0,3 0 2 0,0 1 0 15,-1-2 1-15,1-1 1 0,0-2 1 0,1 1 1 0,-1 1 0 16,1-3 1-16,0-1 1 0,1 0-1 0,-1-3 1 0,1 1-1 0,-2 0 1 0,1-4 0 16,2 2 0-16,-2-1 1 0,3-2-1 0,-2-1-1 0,1-1-1 0,0-2-1 0,1 1 0 15,0-2-1-15,-2-3 0 0,3 2-1 0,-2-3 1 0,0 0-1 16,-2-2-1-16,2-1 0 0,-2 2-2 0,0-3 0 0,2 0 0 0,-3 1-1 0,0-1 0 15,-1 0 1-15,-1 0-1 0,2-1 0 0,-1 2-1 0,-2 1-1 0,2-1 0 16,-1 2-1-16,-1 0 1 0,0 2-1 0,1 1 0 0,-2 1 0 0,0-2 1 16,1 2-2-16,-1 2 0 0,-1-1-1 0,1 2 1 0,1-1 1 0,-1 2-1 15,0 0 1-15,-1 1 1 0,0 0-1 0,0 1 1 0,1 0 1 16,2 2-1-16,-1-1 1 0,-1 2 1 0,2-1 0 0,-1 1 1 0,2 1-1 0,-1-1 3 16,0 3-1-16,1-1 0 0,0-2 1 0,0 3 2 0,-1-2-2 0,2 0 0 15,0 2 0-15,0-2 1 0,1 0 1 0,-1 0 0 0,2-1 1 0,0 2 1 16,-1-3-1-16,0 0-1 0,3 1 1 0,-1 0 0 0,0-3-1 15,1 1 0-15,2-2 0 0,-1-2 0 0,1 1 0 0,2-3 0 0,-1 0 0 0,0 0-1 16,2-2 1-16,-3-1 0 0,3-2 2 0,-2 0 1 0,0-2-1 0,0 1 2 0,-1-2 0 16,-1 0 1-16,1 0 0 0,-2 0-1 0,1-1 1 0,-3 0-1 15,2 0 1-15,-4 1-2 0,0 1 0 0,1 0-2 0,-1 0-2 0,-1 1-1 0,-2 1-2 16,1 2 0-16,1 1-2 0,-2-1-2 0,-2 2 0 0,1 1-1 16,-1 0 0-16,0 2 0 0,0 0-1 0,-1 1-2 0,1 1 1 0,-1 1 1 15,-2 1 0-15,1 0 1 0,-1 2 0 0,1 0 0 0,1 0 1 0,-2 2 0 16,2 1 0-16,-2-2 1 0,2 3 1 0,1-3-1 0,-1 3 2 0,0-1 1 0,-2 2 0 0,2-4-1 15,1 3-1-15,0-3-1 0,0 2 0 0,0-2 2 16,0 2 0-16,0-2 0 0,0-1 0 0,0 0 2 0,0 1 0 0,0-2 0 0,0-1 3 16,0 1 4-16,0 0 2 0,0-2 2 0,0 0 3 0,0-1 0 0,0 0 1 0,0 0-2 15,1-1-1-15,2 1 2 0,-2-3-1 0,0 1-1 0,2-2-1 0,-1 1-2 16,2-1-3-16,-2-1-2 0,1 1-2 0,3 0-2 0,-2-2-1 0,0 0-1 16,-1 1 0-16,2 0 0 0,0-2-2 0,-1 2 0 0,1 0 0 0,1-1 0 15,-1 1 0-15,0 1 0 0,1 0 1 0,-1 0-1 0,0 1-1 0,3 1 0 16,-2-2 0-16,0 2 0 0,0-1-1 0,0 2 0 0,2-1-5 0,-1 1-8 15,1 1-8-15,-1-1-11 0,1 1-20 0,-2 0-24 0,3 0-32 0,-2 0-33 16,0 1-42-16,1-1-47 0,3 1-48 0,-1 1-50 0,1-1-39 0,4 0-34 16,1 1-63-16,4-2-78 0,5 0-39 0,4-2-22 15,3 1 0-15,5 1 14 0</inkml:trace>
  <inkml:trace contextRef="#ctx0" brushRef="#br0" timeOffset="48607.87">15678 8216 282 0,'-14'-2'311'0,"2"2"-52"0,-3-1-70 0,-1-1-49 16,-2 2-39-16,1 0-14 0,-3 2-4 0,2-1 1 0,-2 0 4 0,0 2 3 0,0-2 5 16,1 1 4-16,-2-1 5 0,3 1 5 0,-1 0 5 0,4-1 3 15,-1-1 3-15,1 1-3 0,1-1-5 0,2 0-9 0,2 0-8 0,-1 0-9 0,2 0-8 16,0 0-8-16,3 2-9 0,0-1-5 0,0 1-5 0,1 1-4 0,0 2-3 16,-1 2-5-16,1 1-5 0,0 4 0 0,-3 1 4 0,2 5 4 15,0 3 3-15,-3 4 4 0,-1 1 4 0,-1 4 7 0,1 3 6 0,-4 4 1 0,1 1 0 16,-1 1-4-16,-2 2-3 0,2 2-4 0,-1 1-1 0,0-1-2 15,2 3-5-15,0-2-2 0,0 2-1 0,2-2-4 0,3 0-1 0,1 2-5 16,3-1-5-16,3-1-2 0,2 0-1 0,3-1 0 0,3 0-1 0,3 2-1 16,2-2 0-16,3 2-2 0,3-1-1 0,0 0-2 0,3-1-3 0,2 0 1 0,2-1-3 15,-1-1 0-15,1-2-1 0,3 1-3 0,-1-2-2 0,2-3-1 0,-2-1-2 16,4-2 0-16,0-2 0 0,1-2 0 0,1-2 0 0,3-1 1 0,3-6 2 16,1 0 0-16,6-4 3 0,4-1 1 0,7-5 3 0,7-1 3 0,10-4 4 15,7-2 1-15,9-2 3 0,14-3 1 0,11 0 1 0,9-4 2 0,11 0 2 16,7-2 1-16,13 1-1 0,8 1-2 0,7 0-1 0,5 1-2 0,5 1-1 15,3 3-2-15,6 1-3 0,7-1-2 0,0 4-3 0,2-1-1 0,0 1 0 16,2 3-2-16,-1 0-4 0,-2 1-2 0,2 0-2 0,-4 0-1 0,2-1-1 16,-3 3 0-16,1-2 0 0,-2 1-1 0,-2-2 1 0,-4 0-2 0,-6-2 1 15,-1 1-2-15,1-2-5 0,-1-2 0 0,-1 0 2 0,-2-2 1 0,-5-2 1 16,1 1 2-16,-8-2 0 0,-3 2-1 0,-5-3-3 0,1 1-1 0,-7 1-2 16,-5-1 1-16,-2 1 1 0,0 1 3 0,-7-1 1 0,-6 1 1 0,0-3-1 15,-3 2-1-15,-3-2-2 0,-2 0 0 0,-1-3 0 0,-5 1 0 0,-2-1-1 16,-4-1 0-16,-7-1 2 0,-1-1 0 0,0-2-1 0,-5 0-1 0,-1-3-1 0,0 0-3 15,-5 0-4-15,-3-2-7 0,0-2-5 0,-5 0-10 0,-1-2-9 16,-3-1-12-16,-1-1-10 0,-2-3-16 0,-1-1-15 0,-3-1-10 0,1-4-9 0,-2 1-7 16,-2-4-7-16,1-2-2 0,-3-1-1 0,-2-4 2 0,0 0 3 0,0-2 7 0,-4-4 10 15,-2 0 11-15,-2-4 13 0,-1 2 15 0,-3-2 14 0,-6 0 13 0,-2 2 8 16,-6 2 11-16,-3 2 9 0,-5 3 6 0,-4 1 5 0,-4 4 5 0,-5 3 2 16,-3 2 3-16,-6 1 1 0,-6 2 1 0,-4 2 1 0,-6 1-2 15,-9-1-1-15,-9-2-3 0,-10 1-4 0,-12-2-4 0,-13 0-3 0,-13-3-4 0,-17-2-5 16,-16-3 0-16,-19 0 3 0,-19-2-1 0,-21-2-2 0,-18-2 0 0,-23 0 3 15,-20-2-1-15,-22 1-4 0,-20-2 3 0,-24 1 3 0,-18 1 1 0,-24 1-1 16,-16 2 4-16,-20 6 2 0,-12 4 3 0,-17 7 3 0,-14 3 6 0,-13 10 8 16,-18 5-5-16,-17 7-10 0,-7 10 0 0,-3 8 5 0,-11 8 4 0,-1 7 3 15,1 8-2-15,4 4-2 0,15 6 0 0,9 6 4 0,13 7-3 0,18 2-6 16,17 5-3-16,16 1-4 0,23 3 3 0,23 1 3 0,20 3 1 0,25 0-2 0,26-3-3 16,20-1-7-16,30-3-4 0,27-6-3 0,27-6-25 0,25-4-31 15,24-6-23-15,20-6-19 0,20-4-19 0,18-3-21 0,14-4-20 0,16-3-20 0,15 0-65 16,12-2-84-16,17-1-53 0,14-1-40 0,18-2-15 0,16-3-1 0</inkml:trace>
  <inkml:trace contextRef="#ctx0" brushRef="#br0" timeOffset="50573.93">1746 8249 240 0,'-4'-2'349'16,"2"-2"-23"-16,-1 0-38 0,-2 0-56 0,2 2-64 0,-1 0-29 0,0-1-13 16,0 2-6-16,1-2-2 0,0 2 2 0,-1 0 3 0,2 1-1 0,-1-1-2 15,2 0-3-15,-1 0-5 0,-2 1-7 0,3-1-10 0,0-1-7 16,-1 1-11-16,1 0-7 0,0 1-7 0,-1 0-9 0,1 0-10 0,0 0-11 0,1 0-9 0,-1 0-7 0,-1 0-7 16,2 1-4-16,0 2-4 0,0-1 0 0,0 1 0 0,2 1 1 0,-1 1 4 15,-1 1 1-15,1 0 1 0,2 2 2 0,-2 1 3 0,2-1 1 0,-1 2 0 16,0 1 1-16,0 2 1 0,0 0 0 0,-1-1-1 0,2 2-1 0,-2 1 0 15,2-2-2-15,-1 1-1 0,1 1-4 0,0-2-2 0,1 1-2 0,-2 1 0 0,1-2-1 16,1 1 2-16,1-1-1 0,-2 1 0 0,1-1 0 0,0-1-2 0,2-1 0 0,-2 1-1 16,-1 0-2-16,1-3 0 0,0 0-1 0,2 0-1 0,-3-2-3 0,-1 2-5 15,2-3-6-15,-2 0-9 0,2-1-16 0,-2-2-19 0,1 2-21 0,-2-2-23 16,2-2-24-16,-2 0-24 0,0 0-22 0,-1-1-19 0,0 0-37 0,2-2-44 0,-1-1-55 16,-1 0-63-16,0-3-33 0,-1 1-21 0,-1-1 1 0,1-1 240 0</inkml:trace>
  <inkml:trace contextRef="#ctx0" brushRef="#br0" timeOffset="50688.87">1784 7801 203 0,'-8'-7'141'0,"-2"2"-124"0,1 0-154 16,-2 3-80-16,2 1 210 0</inkml:trace>
  <inkml:trace contextRef="#ctx0" brushRef="#br0" timeOffset="51174.88">2266 7938 126 0,'-6'0'333'0,"-3"-1"-1"16,3 1-1-16,-2-3-88 0,0 1-129 0,3-2-60 0,-2 1-29 0,2 1-14 0,0 0-7 15,0 1-5-15,1-2-3 0,-1 1-4 0,2 2-5 0,1-2-1 16,1 1-4-16,-3 0-3 0,4 1-3 0,-1-1-2 0,1 1-1 0,0 0-2 0,0 0 1 16,0 0 0-16,0 0 1 0,0 0 1 0,1 0 1 0,0 0 4 0,2 1 4 15,-2-1 3-15,1 1 2 0,1 0 3 0,-3 1 3 0,2-2 3 0,1 1 4 0,-2 0 2 16,2 1 4-16,-2-2 2 0,3 0 5 0,-2 0 6 0,-1-2 8 0,2 1 6 0,-2 0 8 16,3-2 11-16,-2 1 10 0,2-1 10 0,-2 0 9 15,1-1 13-15,-2 0 15 0,2 0 14 0,-2-1 14 0,2 0 11 0,-2 1 7 0,0-1 1 0,-1 1 1 16,1 0-4-16,-1 0-2 0,0 0-7 0,0 0-8 0,0 3-8 0,0-3-8 15,0 2-11-15,0 0-12 0,0 1-14 0,-1-1-16 0,1 1-10 0,-1 0-9 0,0 1-6 16,1 0-5-16,0 0-5 0,0 0-4 0,0 0-3 0,-2 0-3 0,1 0-2 0,1 0-3 16,-1 1-1-16,-1 0-2 0,1 2-3 0,0-1-1 0,1 1-2 15,-1 1 0-15,-1 1 2 0,1 2 2 0,0 1 6 0,1 0 9 0,-2 3 11 0,0 1 16 16,1 3 12-16,0 0 8 0,-2 3 5 0,2 1 5 0,-3 3 3 0,2 1 0 16,-3 4 0-16,0 3 0 0,0 2-4 0,-1 1-4 0,-3 3-5 0,3 0-8 15,-3 2-13-15,2 2-16 0,-2 0-11 0,0 2-8 0,1-1-7 0,-1-1-4 0,-1 1-4 16,3-3-1-16,-1 1-2 0,-2-2 1 0,4 0-1 0,-1-3-1 0,0-3 1 15,2 0 0-15,-1-4 1 0,2 1 2 0,2-5-1 0,-1 0 1 0,2-4-2 0,0 1-1 16,0-3-4-16,-2-3-5 0,3-1-16 0,0-1-22 0,3-1-27 0,-2-3-28 16,0-2-38-16,2 1-41 0,-1-4-43 0,2-2-45 0,2-2-33 0,-1-1-27 15,0-4-37-15,4-2-41 0,-2-3-61 0,4-2-70 0,1-5-20 0,0-2-1 0,0-4 18 16,2-2 50-16</inkml:trace>
  <inkml:trace contextRef="#ctx0" brushRef="#br0" timeOffset="51404.94">2419 8182 0 0,'0'-9'91'0,"-1"-1"284"0,0 2 9 0,-1 0-30 0,1 0-49 0,1 1-71 0,-1 1-81 16,0 1-40-16,-1-2-20 0,1 2-8 0,1 2-3 0,0 1-2 0,0 0-1 15,0 2-2-15,1 3-4 0,2 0-2 0,-2 2-1 0,3 1 1 0,1 2 1 16,-2 3 5-16,2 2 6 0,0 3 3 0,2 1 3 0,-2 1-3 0,0 2-5 0,1 3-6 16,-3 1-7-16,1 1-7 0,0 0-10 0,0 1-7 0,-2 1-7 0,3 1-4 15,-4-2-2-15,2 2-6 0,-2-2-7 0,0 0-3 0,1 1-1 16,-1-2 0-16,0-1-2 0,-1 0-3 0,0-2-2 0,0-1-3 0,0 0 0 0,0-1-4 0,0-3-7 15,-1 0-11-15,0 0-14 0,-1-2-22 0,1-1-25 16,-1-1-30-16,-1-1-33 0,1-1-27 0,-2-1-23 0,-1-1-24 0,1-1-23 0,-1-1-60 0,-1-2-77 16,1 0-46-16,-1-2-37 0,-2-1-8 0,2-2 4 0</inkml:trace>
  <inkml:trace contextRef="#ctx0" brushRef="#br0" timeOffset="51642.88">2369 8333 22 0,'4'-26'463'15,"0"0"6"-15,-2 1 4 0,2 1 1 0,2 2 0 0,-2 1-94 0,1 0-137 0,2 3-68 16,2 0-39-16,1 3-20 0,0-1-10 0,2 2-13 0,2-1-16 0,1 2-9 0,1 1-8 16,2 0-3-16,0 1-3 0,2 0-4 0,1 2-2 0,-1-1-5 15,1 2-2-15,-1 1-5 0,1 0-4 0,-1 2-4 0,0 4-4 0,-1-1-2 16,-1 4-2-16,-3 2-2 0,1 1 0 0,-4 2 2 0,-1 4 1 0,-3 1 2 0,-2 3 3 16,-3 1 4-16,-2 3 3 0,-2 5 0 0,-4-1 1 0,-5 2-1 0,0 3-1 15,-5 2-3-15,-1 1-1 0,-1 1-3 0,-3-3-5 0,-1 2-4 0,-2 1-5 16,1-2-6-16,-2-1-9 0,2-3-12 0,1-1-13 0,-3-1-13 0,4-2-12 0,2-4-17 15,-1-2-17-15,2 0-24 0,2-4-29 0,0-2-30 0,0-2-29 16,3 0-26-16,-2-4-22 0,4-2-20 0,-1 0-15 0,2-2-32 0,-1-3-44 0,4 1-47 0,-3-1-52 16,3-2-12-16,1-2 4 0</inkml:trace>
  <inkml:trace contextRef="#ctx0" brushRef="#br0" timeOffset="52037.87">1318 7913 0 0,'4'-3'56'16,"1"0"273"-16,0-1 6 0,3-1-54 0,-1 2-81 0,3-2-50 0,0-2-36 15,4 2-9-15,1-2 3 0,1 1 3 0,1-2 3 0,2 1 4 0,-1-2 4 0,1 1 3 16,1 0-2-16,-3 1-1 0,1-1-3 0,-2 1-7 0,-4 1-7 0,2 0-7 0,-3 1-8 16,-1 1-10-16,-1 1-9 0,-3 0-7 0,-1 1-5 0,1 1-6 0,-3 1-8 15,-1 1-4-15,-2 1-6 0,0 3-2 0,-2-2-1 16,-1 3 2-16,-3 1 0 0,1 0 1 0,-3 1 0 0,-1 3-3 0,-2-2-3 0,-1 2-3 0,1-1-3 15,-2 2-4-15,1 0-3 0,-3-2-4 0,4 1-3 0,-3 0-6 0,2-1-5 16,-2-1-10-16,3 0-12 0,0-2-15 0,2-1-15 0,1-1-21 0,0 1-23 0,-1-3-23 16,3 0-22-16,1 0-20 0,0 1-16 0,3-3-19 0,-2 0-19 0,3 1-36 15,1-2-45-15,0 0-54 0,0 0-60 0,0 0-21 0,0 0 0 0</inkml:trace>
  <inkml:trace contextRef="#ctx0" brushRef="#br0" timeOffset="54089.89">9265 8126 0 0,'-2'1'89'16,"-2"2"103"-16,3-2-26 0,0 3-25 0,-1-4-25 0,1 3-22 0,1-2-18 16,-1 2-13-16,0-2-10 0,-1 2-4 0,1-2-3 0,1 1 2 0,-1-1 1 15,0 0 2-15,-1-1 6 0,0 1 7 0,2 1 9 0,-1-1 9 0,-1-1 11 16,1 1 8-16,0 0 9 0,1 1 9 0,-1-1 7 0,-1-1 3 0,1 1 2 16,1 1 1-16,0-2 1 0,0 0-4 0,-1 1-4 0,1-1-6 0,0 0-9 15,0 0-11-15,0 0-8 0,0 0-8 0,0 0-9 0,0 0-6 0,0 0-3 16,0 0-3-16,0 0-1 0,0 0 0 0,0 0-2 0,-1 0 1 0,-1 0-1 15,1 0 1-15,1 0 0 0,-2 0 0 0,-2 0-3 0,3 0-2 0,-2 0-4 0,2 0-5 0,-1 0-7 16,-1 0-5-16,-1 0-4 0,1 1-4 0,0-1-4 16,2 0-4-16,-2 0-1 0,2 0-1 0,-1 0-1 0,-1 0 0 0,2 0 1 0,0 0 2 0,-2 0 0 15,2 0 3-15,1 0 1 0,0 0 2 0,0 0 4 0,0 0 1 0,0 0 3 16,0 0 0-16,0 0 1 0,0 0 2 0,0 0 3 0,0 2 1 0,0-2-1 16,-1 1 1-16,1-1 3 0,0 0-2 0,0 0-1 0,-1 0-1 0,1 0-3 15,0 0-1-15,0 0-2 0,0 0 0 0,0 0-2 0,0 0 0 0,0 0-1 16,1 0 0-16,0 0-1 0,4 0-1 0,-1 0-1 0,1 0 1 0,2 0 0 15,3-1 3-15,2-2 4 0,5 2 4 0,2-3 1 0,6-1 2 0,6-1-1 16,7 0-2-16,5-2-1 0,11-3-2 0,6 1-2 0,10-2-1 0,8-1-2 16,8-2 0-16,12 1 1 0,6-3-4 0,9 0-4 0,9 0-6 0,5 1-4 15,2-1-3-15,3 1-2 0,2 1-3 0,2-1-1 16,1 1-1-16,2 0 2 0,-2 2-1 0,-3-2 2 0,-6 2-2 0,-7 1-1 0,-5 0-1 0,-5 2 0 16,-8-3-2-16,-8 4 2 0,-5-2 1 0,-8 2 0 0,-8 0 2 0,-8-1 1 15,-4 2 0-15,-10 1-2 0,-6-1 1 0,-5 1 1 0,-5 1-1 0,-5 0 1 0,-2 0-1 16,-5 1 1-16,-3 1 0 0,-3-1-1 0,-2 0 0 0,-1 0 1 15,-1 0-2-15,-3 1 0 0,-1-1 1 0,-2 0-2 0,0 1 0 0,-2 0-1 16,1 0 0-16,-1 0-1 0,-2 1 0 0,-1-1 1 0,1 2-1 0,0-2 1 0,-2 2-1 16,-1 0 0-16,2 0-1 0,-2 0 1 0,-1 1 0 0,1-2 0 15,1 2-2-15,-1 1-1 0,-1-2-2 0,0 2-3 0,0-1-5 0,0 0-4 0,0 1-9 16,0 0-12-16,0-2-21 0,0 1-27 0,0 0-31 0,0 1-30 0,0-1-42 16,-3-1-46-16,2 1-43 0,-3 0-42 0,2-1-32 0,-3 1-26 0,0 1-41 15,0 0-45-15,-2-1-55 0,0-1-61 0,1 0-11 0,-1-1 9 0,-1-1 21 0,1 1 245 16</inkml:trace>
  <inkml:trace contextRef="#ctx0" brushRef="#br0" timeOffset="54455.87">12072 7236 0 0,'-11'-3'147'16,"-1"1"353"-16,-1-1 2 0,3 0 2 0,-1-3 0 0,2 4-35 0,1-2-51 15,0 1-102-15,2 1-124 0,1-1-62 0,0 1-35 0,4 2-29 0,1 0-25 16,1 0-13-16,2 1-6 0,4 3 1 0,2-2 2 0,3 3 5 0,6-1 9 16,3 2 5-16,4 1 8 0,3-1 6 0,7 1 7 0,2 1 5 0,4 0 4 15,3 1 3-15,3-1 3 0,1 2 1 0,2 0 0 0,3-1-2 0,2 1-2 16,0-1-6-16,2 0-6 0,-1 1-4 0,-1-2-2 0,1 0-5 0,-1 0-5 16,0-1-4-16,-4 0-2 0,-4-1-4 0,-4-2-4 0,-3 1-1 0,-3-2-1 15,-3 2-1-15,-7-3 0 0,-1 1-1 0,-3-1 1 0,-5 0-1 0,-2-1-1 0,-4 2 0 16,-5 1 0-16,-3 0-1 0,-5 0-1 0,-6 1 0 0,-5 3 0 0,-7 0-4 15,-4 0 0-15,-6 4-2 0,-4 0-2 0,-5 1-2 0,-1 2 0 16,-4 1-1-16,0-2-2 0,-2 3-1 0,1 0-1 0,1 0 0 0,1 0-1 16,1-1 0-16,5-1-1 0,5-1-3 0,1-1-4 0,2-1-5 0,4 0-6 15,3-3-9-15,1 1-9 0,1-2-17 0,3-1-19 0,3 1-23 0,-1-3-24 0,4-1-22 16,-1 1-19-16,2-1-23 0,-1-1-21 0,0 1-23 0,0-1-20 0,3 0-17 16,-3 0-14-16,1-2-18 0,-2 2-17 0,2-2-6 0,-1 2-2 0,2-2-25 15,-2 1-30-15,-1 0-42 0,-1-2-46 0,0 1-10 0,-3-1 3 0</inkml:trace>
  <inkml:trace contextRef="#ctx0" brushRef="#br0" timeOffset="57385.92">4512 6028 312 0,'1'-9'428'16,"-1"2"8"-16,-1 1 6 0,0-1-69 0,-3 1-102 0,2-1-48 0,-1 1-21 15,-2 0-18-15,1 1-14 0,-1-1-12 0,2 0-13 0,-2 1-10 0,0 1-10 16,-2 0-14-16,4 0-15 0,-1 2-15 0,0-1-13 0,-2 1-10 16,4 1-9-16,-1 1-7 0,1 0-10 0,-1 2-9 0,3 0-10 0,-1 2-7 0,1 1-5 15,0 2-3-15,1 2-1 0,-1 0-1 0,3 3 1 0,-1 1 0 0,1 3 0 16,-1 2 2-16,4 2 2 0,-2 2 1 0,0 1 2 0,-1 0 5 0,2 5 7 0,-1-1 3 15,1 1 6-15,-1-1 3 0,1 2 4 0,-2 0 2 0,0 1 1 16,1-2 4-16,-2-1 1 0,2 1 0 0,0-2 0 0,-2-1-2 0,-1-1-3 16,2-1-3-16,-2 0-3 0,2-2-3 0,-1-2-4 0,-2 0-2 0,1-2-5 0,1-2-1 15,0 0-2-15,-2-1 0 0,1-1 1 0,0-2 6 0,1-2 7 0,-1 1 11 16,-1-1 12-16,1-3 7 0,0-1 5 0,1 1 3 0,-1-4 0 0,-1 2-1 16,1-2 1-16,1-1 0 0,-2-1-1 0,1-1-2 0,0-1-5 15,-1-2-8-15,1 2-14 0,-1-4-18 0,0 1-23 0,0 0-21 0,0-2-25 16,0 1-20-16,0-2-19 0,0 1-15 0,0-2-13 0,0 3-13 0,0-2-13 0,0 1-23 0,0-1-25 15,0 3-28-15,3-3-25 0,-2 3-20 0,0-2-16 0,0 1-6 0,2-1-4 16,-2 1-33-16,3-1-46 0,-2 0-43 0,2-2-44 0,1 3-15 0,-1-2-4 16</inkml:trace>
  <inkml:trace contextRef="#ctx0" brushRef="#br0" timeOffset="58851.92">2590 6748 0 0,'7'-7'59'0,"-2"0"342"0,1-1 12 16,-2 1-26-16,-2-2-43 0,1 4-51 0,-1-3-55 0,-2 4-24 0,0-2-11 15,0 1-8-15,0 0-5 0,0 2-8 0,-1-1-8 0,0 1-11 0,-1 0-13 16,1-1-8-16,0 2-8 0,-2-1-7 0,2 2-6 0,-2 0-7 0,0 0-6 16,2 1-8-16,-2-1-9 0,2 0-7 0,1 0-6 0,-1-1-9 0,-1 2-7 15,2-2-9-15,0 0-6 0,2 0-7 0,-1 0-7 0,1 1-5 0,3-2-6 16,-1 2-6-16,2-1-4 0,3 0-4 0,-2-2-2 0,3 3-3 0,2 0-1 0,0-1-2 16,3 0 0-16,0 0-1 0,0 0 0 0,2-1 0 0,1 3-2 0,-1-1 0 0,2 0 0 15,-2 1-2-15,2 0 1 0,-2 0-2 0,0 1 0 0,1 0 1 0,-2 1 0 16,-1 0 2-16,-2-1-1 0,0 3 2 0,-2-1 3 0,-2 0 2 0,-1 1 0 15,0 1 4-15,-2 0 4 0,-1 0 4 0,0 2 4 16,-4-1 6-16,1 2 3 0,-2 1 1 0,-3-1 3 0,-1 3 1 0,-2 1 2 0,-3-1 0 0,-1 3 0 16,-2 0-1-16,-2 0 0 0,-1 2-1 0,-2 0-4 0,0 0-2 15,-2 1-6-15,-1 0-4 0,0 0-3 0,0 0-2 0,0-1-5 0,1 0-7 16,0-2-13-16,-1 0-16 0,1 0-20 0,2-2-19 0,0-1-18 0,-1 0-19 0,2-4-19 0,3 2-20 16,-1-1-22-16,3-1-30 0,0-2-30 0,2 0-28 0,-1-1-24 0,4 0-14 15,-2-1-10-15,3-2-4 0,2 2-2 0,0-2-28 0,3-1-38 0,0 0-37 16,0-2-37-16,4-1-7 0,0 0 9 0</inkml:trace>
  <inkml:trace contextRef="#ctx0" brushRef="#br0" timeOffset="59068.87">3020 6643 0 0,'-1'-4'49'0,"-1"0"331"0,-5 1 14 0,-1 1-8 0,-4 4-17 16,-1 0-61-16,-5 2-82 0,-2 1-41 0,-2 3-21 0,-3 1-14 0,0 1-9 0,0 1-5 15,0 2-4-15,0-1-8 0,1 1-8 0,1 1-11 0,3-1-12 0,1 0-10 16,2 0-14-16,0 0-15 0,5-1-15 0,0 0-7 0,2-1-7 0,1 0-3 0,3 0-3 15,-2-2 0-15,5 1-1 0,0-2 1 0,0 1-2 0,2-2 1 0,2 1 2 16,2-2-2-16,1-1-1 0,1 1-1 0,2-1 2 0,2-1-2 16,2-2-2-16,0 0 0 0,5-1 0 0,2-1-2 0,1-2-3 0,2 0-2 0,3-3-1 15,3-1-10-15,1 0-12 0,3-2-17 0,-1-1-17 0,1-1-23 0,0-1-27 16,0-1-25-16,0 1-27 0,0-1-23 0,-1 0-23 0,1 0-23 0,-3 0-25 0,-1-1-54 16,-1 1-69-16,-4 3-45 0,0 0-36 0,0-1-7 0,-4 2 5 15</inkml:trace>
  <inkml:trace contextRef="#ctx0" brushRef="#br0" timeOffset="60022.88">2907 6692 0 0,'-9'-3'268'0,"1"-1"79"16,-1 2-1-16,0 0-64 0,2-2-95 0,1 2-49 0,-2-1-28 15,2-1-16-15,1 3-6 0,-1 0-5 0,2-1-4 0,-1 0-2 0,0 0-2 0,3 0 0 16,-2-1 2-16,2 2 5 0,-1-1 7 0,-1 1 1 0,3-1 1 0,-3 0-1 0,2 0-2 15,2-1-2-15,-1 0-1 0,1 1-2 0,0-1-1 0,0-1-1 16,1 2-3-16,0-1-4 0,2-1-4 0,0 0-8 0,1 0-9 16,1 0-8-16,0-1-5 0,1 0-5 0,0 1-3 0,3-3-3 0,-3 2-4 0,3 0-3 15,0-2-3-15,-1 3-4 0,2-2-2 0,-1 0-1 0,1 1-2 0,0 1-1 0,0-1-3 16,0 2-1-16,0 1-1 0,0-1-1 0,-2 3-3 0,2 0 0 0,-1 0-2 16,2 0 0-16,-2 4 0 0,1-1 0 0,-1-1-3 0,-1 4 1 0,1 0 1 15,-2-1 1-15,1 3 0 0,-2-1-1 0,0 1 1 0,-1-2 0 0,0 3 0 16,1-1 2-16,-2 2 2 0,1 0 1 0,-2-1 0 0,-1 0 3 0,3 2 3 15,-4-1 0-15,2 1 0 0,-1-1 3 0,-2 2 2 0,0 0 5 0,0 0 5 16,-1 0 6-16,-2 1 5 0,0 0 5 0,-3 1 7 0,-2 1 3 16,-2 0 5-16,0 2 3 0,-2 0 1 0,-3-1 1 0,-1 3-2 0,-3 0 0 15,1-1 0-15,-4 1-5 0,1-1-3 0,0 1-5 0,-4-1-7 0,3 0-5 0,-2-1-6 16,3-1-7-16,-2 0-6 0,2-1-6 0,1-1-1 0,0-1-3 0,1 0-1 16,0 0-3-16,3-4-1 0,1 1-4 0,3-1-2 0,-2-3-4 0,3 2-5 0,2-2-7 15,1-1-11-15,0-1-9 0,1 0-10 0,2 0-18 0,1-3-21 16,0 1-21-16,2-2-20 0,-2 0-24 0,3-2-24 0,1-1-18 0,1-1-14 0,4 0-10 0,-1-3-9 15,1-1-4-15,5-1 0 0,0-3 0 0,1 0 0 0,5-3 1 0,0 0 1 16,4-2-32-16,0-1-46 0,1 1-27 0,-1-2-16 0,2 0-1 0,2 0 283 16</inkml:trace>
  <inkml:trace contextRef="#ctx0" brushRef="#br0" timeOffset="60361.87">3314 6526 0 0,'3'-5'7'0,"-2"-1"355"0,1 2 2 0,-1 0-35 0,0 0-54 0,-1 0-62 16,0 3-68-16,0-1-37 0,0 0-25 0,-1 0-14 0,0 1-8 15,1 1-9-15,0 0-6 0,-2 1-6 0,1 1-3 0,-2 0-1 0,1 0 2 0,-2-1 2 16,2 4 4-16,-2-1 8 0,0 0 8 0,1 1 6 0,-2 2 7 16,1-2 1-16,-1 3-1 0,1-3 3 0,-1 3 4 0,2 0 3 0,-1 0 2 15,0-1-1-15,2 0-3 0,-2 1 0 0,3 0-2 0,0 0 0 0,-1 0-2 0,2 1-2 0,0-1 0 16,2 1-2-16,-1-1-2 0,0 0-2 0,3 1-3 0,-2-2-2 15,1 0-2-15,-1 1 1 0,2 0 2 0,-2-1 2 0,3-1 2 0,-1 1 1 0,1-1 1 16,0 1 2-16,2-2 0 0,0 2 2 0,0-3 3 16,2 1-3-16,-2 0-2 0,3-2-5 0,0 1-4 0,0-2-5 0,1 2-6 0,0-3-5 0,2 0-5 15,-1 0-8-15,1 0-8 0,-1-1-5 0,2-1-5 0,-1 0-3 0,1-1-4 16,1 0-3-16,0-1-3 0,0-1-12 0,1 0-16 0,0-1-18 16,-1-1-18-16,0 0-18 0,1-2-16 0,0 0-13 0,-1 1-15 0,1-1-17 15,-3 0-18-15,0 0-21 0,1 1-22 0,-4-2-20 0,1 3-23 0,-1-1-14 16,-1 1-6-16,-1 0-4 0,0 2 0 0,-2 0-8 0,-1 0-12 0,0 1-46 0,-3 0-62 15,1 0-26-15,-2 1-10 0,1 0 9 0,-2 0 282 0</inkml:trace>
  <inkml:trace contextRef="#ctx0" brushRef="#br0" timeOffset="60987.87">3177 6793 266 0,'-8'0'383'16,"2"0"-22"-16,0-1-37 0,0-1-49 0,-2 1-55 0,2-2-25 0,1 1-14 0,-2-1-6 16,0 0-5-16,0 1-7 0,2-2-9 0,0 0-7 0,0 1-5 0,-1-1-8 15,1-1-12-15,1 1-7 0,-1 0-8 0,0 0-11 0,3-1-13 0,-1 1-11 16,1-1-12-16,-1-1-8 0,3 1-5 0,-1-1-7 0,1-1-2 0,0 1-6 0,1-1-4 15,-1-1-1-15,3 0 0 0,-1-1 2 0,2 1 0 0,0-1 1 0,2-2 0 16,-1 1 2-16,1-2-1 0,0 2 0 0,2-1 0 0,0-2-1 16,1 2 0-16,1-1 0 0,-1 0-1 0,1 0-3 0,0 0-4 0,1-1-4 15,-1 3-4-15,2-1-2 0,-1 1-1 0,1-1-2 0,0 2-2 16,0 0-1-16,1 0-2 0,0 1 0 0,2 0-3 0,0-1-1 0,1 2 3 0,-1-1-1 16,3 0 0-16,-1 1-1 0,-1 0 2 0,2-1-1 0,-1 0-1 0,-1 2 2 15,1 0 1-15,1-1-1 0,-2 1 0 0,0-1 0 0,-1 2 2 0,0-1-1 0,0 0-1 16,-1 1-2-16,-1 0 3 0,-2 0-2 0,2 2 1 0,-2-1-2 0,-2 1-3 15,-1 0-1-15,0 0-3 0,-2 2-1 0,0-2 0 0,-2 3-4 0,-2-1-1 16,1 1-2-16,-1 0 0 0,-2 0-1 0,0 0 0 0,-1 1 1 0,0 2 0 16,-3-1 0-16,0 1 0 0,-2 1-3 0,0 1-4 0,0-2 0 0,-4 4 0 15,2-1 0-15,-1-1-1 0,0 3-2 0,-1-2 0 0,0 1-4 0,0-1-2 16,0 1-4-16,1-3-3 0,2 3-1 0,-3-1 2 0,4-3 2 0,-3 2 5 0,4-1 1 16,-1 0 1-16,0 0 3 0,1-1 3 0,0-1 2 0,0 2 4 15,-1-4 2-15,1 3 4 0,1-2 2 0,-1 2 1 0,0-2 2 0,1-1 2 0,0 1-1 16,1 1-1-16,-2-1 2 0,1 0 1 0,0-1 0 0,2 0 0 0,-3 1-1 15,0 0 1-15,1 0-2 0,0-1 1 0,1 1 1 0,-3 2 2 0,1-2 0 16,0 2 0-16,-3-1 0 0,2 1 0 0,1 0 0 0,-2 1-1 16,0 0 0-16,1-1-1 0,0 0 1 0,0 1 1 0,-2 1 0 0,3-2-2 15,0 2 0-15,0 0 0 0,-1 0 0 0,2 1-1 0,1-1 1 0,-1 1 2 0,-1 1 0 16,1-1-1-16,2 0 1 0,-2 1 0 0,3-1 0 0,-2 2-2 0,2 0 0 16,-3-1-1-16,3 0-1 0,1 1-4 0,-1 0-7 0,0-1-9 15,-1 1-13-15,2-2-15 0,0 3-19 0,0-2-17 0,0 0-22 0,0 0-19 0,2 0-18 16,-1 0-18-16,0-1-16 0,4-1-16 0,-3-1-18 0,2 1-18 0,1-2-47 15,0 2-61-15,3-2-41 0,-2-2-30 0,2 1-6 0,0-2 6 0</inkml:trace>
  <inkml:trace contextRef="#ctx0" brushRef="#br0" timeOffset="61908.87">3865 6700 0 0,'-1'-4'56'0,"1"0"268"0,0-3 2 15,0 2-55-15,1-3-80 0,0 0-63 0,2 1-53 0,-1-1-27 0,4-1-14 16,-1 1-7-16,3 0-4 0,0-1-3 0,1 1-3 0,1-1-1 0,0 2 0 16,1-1 1-16,1 1-1 0,0 1 1 0,0 1-1 0,-2-1 2 0,0 3-1 15,1 1 3-15,-3-1 1 0,-1 2 1 0,0 1 1 0,0 1 1 0,-1 2-1 16,-2-1 1-16,-2 1 4 0,1 3 0 0,-2-1 1 0,-1 1 2 0,0 1 3 15,0 1 3-15,-1-1 4 0,-1 2 2 0,1-1 6 0,-1 1 5 0,-1-3 4 16,2 3 7-16,-3-2 8 0,3-1 5 0,1 1 4 0,-1-2 5 0,0-1 8 0,-1 2 5 16,2-3 4-16,0 1 4 0,0-1 3 0,0 0 6 0,2-1 6 15,-1 0 4-15,0 0 3 0,3-1 0 0,-2-1-4 0,3 0-2 0,0 0-1 16,4 0-4-16,-2 0-4 0,3-1-6 0,0 0-7 0,3-2-6 0,0 2-6 0,-2-2-9 16,3 0-14-16,1 1-10 0,-1-1-11 0,-2 0-8 0,3 0-6 0,-1 0-5 15,-1 1-10-15,0-1-4 0,-1 0-3 0,2 0-2 0,-3 0-1 16,3 1-3-16,-2-1 0 0,2 0-3 0,-2 0-1 0,3 0-9 0,0 0-11 0,0-1-14 15,1 0-16-15,-1 0-15 0,1-1-16 0,1-2-15 0,2 3-18 0,0-4-20 16,2 2-26-16,-1-3-26 0,-1 1-28 0,1-2-23 0,0 0-18 0,0 0-12 16,-2 0-7-16,-1-1-6 0,-1 0-7 0,-2 3-24 0,-3-2-34 15,0 2-39-15,-3 0-43 0,-1-1-6 0,-3 2 8 0</inkml:trace>
  <inkml:trace contextRef="#ctx0" brushRef="#br0" timeOffset="62211.87">4302 6222 56 0,'-4'0'332'0,"2"-1"-27"0,-1 0-43 0,2-2-45 0,-1 2-46 16,2-1-25-16,0 0-14 0,2-2 3 0,-1 0 9 0,3 0 7 0,0-1 7 16,0-2 1-16,2 2 0 0,0-3-4 0,-1 0-6 0,5-1-9 0,-1-3-9 15,2-1-10-15,1 1-11 0,1-1-11 0,1-1-10 0,3-1-16 0,0 0-19 16,3 0-15-16,-2-1-15 0,2 2-6 0,0 1-8 0,0 0-3 0,0 1-1 0,-3 0-1 15,2 1-1-15,-4 1 1 0,1 2-2 0,-2 1 0 0,-2 1-2 16,-1-1 1-16,0 2-1 0,-2 0-1 0,1 0-2 0,-2 2-1 0,0-1-3 0,-3 0-6 16,0 2-4-16,1 0-11 0,-2 1-10 0,1-2-10 0,-2 2-9 15,-1 0-10-15,2-1-11 0,-2 1-11 0,-1 1-10 0,1-1-16 0,-2 1-16 0,0 0-14 16,0 0-15-16,-2 0-11 0,1 1-6 0,-4-1-4 0,2 1-3 16,-2 2-13-16,-2-2-15 0,0 2-24 0,-2-1-26 0,-1 0-11 0,0 2-5 15,-2-2 18-15,1 1 25 0</inkml:trace>
  <inkml:trace contextRef="#ctx0" brushRef="#br0" timeOffset="62950.87">4558 5924 0 0,'-9'3'31'15,"1"-2"200"-15,0 2 36 0,-2-2 24 0,3 1 18 0,-2 0-2 0,0 2-11 0,2-3-17 16,-2 2-18-16,0-2-6 0,1 2-1 0,0-3 5 0,1 3 7 0,1-2 0 16,-1-1 0-16,1 1-11 0,2 1-14 0,1-1-19 0,0 0-25 0,-2-1-19 0,4 0-20 15,-1 0-15-15,0 0-15 0,2 0-15 0,0 0-17 0,2-1-16 16,0 0-18-16,2-1-18 0,1 1-16 0,1-3-9 0,5 3-8 0,0-3-5 0,4-1-4 16,4 0-5-16,1 0-1 0,3 0 0 0,2 0-1 0,6-2 2 0,0 2-1 15,5 0 2-15,6-2 2 0,5 3 2 0,2-4 2 0,7 3 0 0,7-4-1 16,7 2-1-16,7-2 1 0,5 0 0 0,9 0 0 0,3-3 1 0,4 0-2 15,5 0 1-15,9-1 0 0,-2 0 0 0,4 0 0 0,0 0-2 0,0 0-2 16,0-2 1-16,-1 1-1 0,-5 2 0 0,-3-1 2 0,-5 0 0 0,-3 0-1 16,-6 1 2-16,-9 0-1 0,-5 2 0 0,-5-1-2 0,-7 2 0 0,-7 1 0 15,-6-1 1-15,-5 4 2 0,-6-2 0 0,-5 2 1 0,-5 1 1 0,-3-1 1 16,-5 1-1-16,-2 0 1 0,-2 0-1 0,-5-1 1 0,-2 2-2 0,0-1 1 16,-3 0 1-16,1 0-2 0,-5 2 0 0,0-1 0 0,1-1-1 0,-2 2 0 15,1-1 0-15,-1 1-1 0,-2 0-1 0,3 1 1 0,0-2 0 0,-1 2-1 16,0-2 0-16,2 2 0 0,0-1 0 0,0 1-1 0,4-2 0 0,-2 1 1 15,2-2-1-15,1 1 0 0,0 2 0 0,0-3 0 0,0 1 0 0,3 1 0 0,-2-1 0 16,1 2 1-16,-2-1 0 0,0 0-1 0,-1 1 2 0,0-2-1 0,-3 3 3 16,2-1 1-16,-1-1 2 0,-1 1 1 0,-2 0 1 0,-1 1-1 15,0 0 2-15,-2 0 1 0,3 0-1 0,-4 0 3 0,2 0-2 0,-1 0 2 0,-2 0-3 16,1 0 1-16,-1 0-2 0,0 0-1 0,2 0-3 0,-2 0-1 16,1 0-1-16,0 0-2 0,-1 0 0 0,1 0-1 0,1 0 0 0,1 0-2 0,-2 1 1 0,2 2-1 15,-2-2 0-15,2 3 1 0,-2 0-1 0,3 0 1 0,-2 2 1 0,2 1 0 16,-3 2 2-16,2 0 0 0,-2 2 2 0,0 1-1 0,-1 1 0 0,-1 1 0 15,-2 2 1-15,2 1 0 0,-4 1 1 0,2 1-1 16,-3 2 1-16,1 0-2 0,-1 0 1 0,0 1 0 0,1 1 1 0,-1 1-1 0,1 1 1 0,0 1-1 16,1 0 1-16,-1 2-1 0,4-2 1 0,0 3-1 0,1-1 2 0,1-1-1 15,4 2 1-15,0-1-1 0,1 1 2 0,4 1 0 16,1-1 0-16,3-1-1 0,2 1-1 0,3-1 0 0,1-2 2 0,2 0 0 0,3-1 0 0,1 0-1 16,1 1 0-16,3-4 1 0,1 0-2 0,0-1 0 15,3-2 0-15,-2 0-1 0,0-1-1 0,2-1 1 0,-2-1-1 0,0-2-1 0,-3 1 0 0,-1-3-1 16,-3-1-2-16,-1 1 1 0,-3-2-2 0,-2 0 0 0,-4-1-2 15,-2-1 2-15,0 1-1 0,-6-1-1 0,1 1 1 0,-6-1-1 0,-2 0 1 0,-4 1-1 16,-3-1 2-16,-4 2-1 0,-7-2 3 0,-4 3 1 0,-5-1 1 0,-7 1 0 16,-7-1 1-16,-9 0-1 0,-3 1 0 0,-9-1-1 0,-9 1 0 0,-7 0-1 15,-5 0 0-15,-8 1 0 0,-3-1 0 0,-6 0 2 0,-2 0-2 0,-2 1 0 16,-4-1 0-16,0 0-2 0,-1 0 0 0,-2 0 1 0,3 1 0 0,-1-1 0 16,1 1 1-16,1 0 0 0,0 0 1 0,3 1 1 0,2 0 1 0,0 1-1 0,3-1-2 15,1 2 0-15,4-1 1 0,6-1 0 0,4 0 1 0,3 0 0 0,5-2 0 16,8-1 1-16,4 0 0 0,5 0 2 0,8-3-1 0,4 0 0 0,5 0-1 0,4 0-1 15,6-4 2-15,1 0 0 0,5 0-1 0,1-1 1 0,3 1-1 16,2 0-1-16,1-3-5 0,3 0-3 0,1 1-6 0,3 0-5 0,-2 1-7 0,2 0-6 16,-1 0-5-16,2 1-7 0,0 0-12 0,2 0-16 0,-3 2-17 0,-1 0-17 15,2 1-15-15,0 0-17 0,-1 1-13 0,0 0-11 16,0 1-19-16,2 1-24 0,0-1-21 0,-1 0-20 0,3 1-19 0,2-2-18 0,-1 0-9 16,3-2-6-16,3-1-13 0,2-2-19 0,3-2-45 0,4-3-55 15,5-2-28-15,3-4-17 0,9-2 11 0,2-5 198 0</inkml:trace>
  <inkml:trace contextRef="#ctx0" brushRef="#br0" timeOffset="63369.87">7777 6103 0 0,'-12'9'166'0,"1"-2"319"0,2-1 10 16,-1-1 12-16,1-2 13 0,2 2-60 0,-1-2-90 0,2-2-42 0,0 2-21 16,1-2-20-16,1-1-23 0,2 2-26 0,-3-1-27 0,4 0-25 0,-1-1-20 15,2 0-16-15,2-1-12 0,1 0-12 0,2-1-13 0,4 1-16 0,2-2-17 0,4-1-20 16,6-1-19-16,4 2-15 0,5-2-10 0,5-1-7 0,6 0-3 0,7 0 1 15,5-1-2-15,7 1-1 0,2-1 1 0,7-1 0 0,5 0-2 16,5 1 0-16,5 0-1 0,1-1-1 0,5 0 1 0,-1 2 0 0,3-1 0 0,-1 1-1 16,-2 0 1-16,-2 1 0 0,-5 0-1 0,-5 2 0 0,-5-1 0 15,-6 0-1-15,-6 2 1 0,-7-1-2 0,-7 3 1 0,-5-3-1 0,-7 2 0 0,-6 1-1 0,-3-1-1 16,-5-1-4-16,-7 1-3 0,-5 1-9 0,-3-1-11 0,-6-2-17 16,-5 2-21-16,-6-1-14 0,-1 1-12 0,-5-1-15 0,-4-1-13 0,0-1-19 0,-1 2-25 15,-2-1-39-15,2-2-48 0,-1-1-37 0,3 1-32 0,4 0-33 0,1-1-37 16,2 0-53-16,3-2-61 0,1-1-24 0,2 1-9 0,1-2 5 0,2 0 6 15</inkml:trace>
  <inkml:trace contextRef="#ctx0" brushRef="#br0" timeOffset="63654.93">9146 5722 49 0,'-15'-5'473'0,"-1"-1"7"0,2 2 6 0,-1-2-1 0,2 1-5 15,-1 1-86-15,4-2-123 0,-1 1-68 0,2 0-43 0,1 0-30 16,3 0-28-16,2 1-18 0,4 0-17 0,4-1-7 0,5 1-3 0,3 0-6 0,5-1-3 15,7 1-5-15,4 0-6 0,6 0-3 0,7 0-1 0,2 0-3 0,6 0-1 16,3 2-1-16,3-1-1 0,3 1-2 0,-1 1-5 0,4 0-4 0,-2 0-7 16,-2 1-3-16,-1 1-5 0,-3 0-2 0,-7 2-1 0,-2 1-2 0,-7 1 3 15,-3-1 1-15,-4 1 5 0,-4 3 7 0,-6 0 11 0,-3 1 14 0,-7 3 16 16,-1 1 13-16,-6 0 11 0,-6 3 9 0,-4 1 4 0,-5 1 5 0,-6 3 3 16,-6 0 1-16,-5 2 0 0,-7 0 1 0,-2 2-1 0,-6-1-7 0,-2 1-8 15,-3 0-14-15,-1-2-16 0,-1 1-12 0,0 1-12 0,3-3-6 0,2-1-6 0,2-1-1 16,6-2-3-16,1 0-5 0,2-2-3 0,5 0-7 0,2-3-8 0,5 0-12 15,2 0-12-15,1-3-21 0,3-1-24 0,3 0-29 0,-1-2-34 0,5 0-50 16,-1-3-57-16,4 2-49 0,2-3-43 0,3 0-73 0,1-3-89 0,3 0-51 0,3-1-36 16,2-3-13-16,5-3-3 0,3-1 12 0,3-1 61 15</inkml:trace>
  <inkml:trace contextRef="#ctx0" brushRef="#br0" timeOffset="64207.87">11130 5547 0 0,'9'-8'147'0,"-1"-1"306"16,1 1 11-16,-3 0 12 0,0 0 12 0,-2 1-68 0,-2 2-107 0,1-1-45 16,-2 0-18-16,0 2-9 0,1 0-9 0,-2 1-8 0,0 0-14 0,0 0-14 15,0 2-18-15,-2-2-13 0,1 2-12 0,1 1-12 0,0 0-12 0,-2 0-15 16,-1 1-18-16,2 2-21 0,-2-1-20 0,2 1-19 0,-4 2-12 0,3 2-7 0,-1 0-4 16,-1 1 0-16,2 2 3 0,-3 0-1 0,3 2 0 0,-1 1 0 0,-1 2-1 15,2 2 1-15,-1 0 1 0,0 0-1 0,0 0 0 0,2 1-1 0,-2 2 0 16,2-2-1-16,1 1-4 0,0-1 0 0,0-1-1 0,0-1 1 0,0 1-1 15,3 0 4-15,-1-3 1 0,1 1 3 0,1-3 3 0,1-2 3 0,2 2 1 16,1-3 1-16,1-1 0 0,2 0 2 0,3-3-1 0,-2 2 0 0,3-2-1 16,1-3-1-16,3 0-1 0,0-2-3 0,1 0-1 0,-1-2-4 0,4 0-4 15,-2-3-2-15,0-2-2 0,0 2-2 0,-1-4-1 0,1 0-3 0,0-2-3 0,0 0-2 16,-1 0-2-16,0-2-2 0,-3 0-2 0,1-2-2 0,-2 2-4 0,-1-3-1 16,0 1-4-16,-2 0-1 0,1-2 0 0,-4 1-2 0,1 2 2 15,-2-2 0-15,0 3 3 0,-2 0 1 0,-1 1 2 0,-1 0-1 0,-1 2 3 0,1 1 1 16,0 1 1-16,-3 0 3 0,2 1 0 0,-3 2 1 0,2 0 1 0,-2 2-2 15,2-2 0-15,-1 2 0 0,-1 1-1 0,-1-1-1 0,1 2 1 0,-1 1 0 0,0 0 2 16,0 1 0-16,0 2 0 0,0-1 1 0,0 2 2 0,-1 0 1 16,1 3 1-16,-1-1 3 0,-1 2 2 0,-1 0 6 0,2 2 2 15,-2 1 4-15,2 2 5 0,-3 3 0 0,2 1 3 0,-3 0 1 0,0 4 2 0,1 1 0 16,-1 3 3-16,-1 1 1 0,1 3 0 0,-1 1 0 0,-3 2-1 0,3 1-3 0,-4 1-1 16,3 0-2-16,-2 0-2 0,0 2-1 0,-2 0 1 0,2-2-2 0,-2 3 1 15,1-3-2-15,-1 0 1 0,0-1 1 0,1 1 0 0,-4-2 0 0,1-1 2 16,-1-2 0-16,-2-2-1 0,-2 0 0 0,0-4 0 0,-3 1 0 0,-3-2-2 15,-1-3 1-15,-3-1-2 0,-1-2-2 0,-3-2 0 0,-3-1-1 0,0-2-1 16,-1-1-2-16,-1-3 0 0,1-1-2 0,-1-2-1 0,-1-1-4 0,2-2-2 16,3-1-2-16,-1-1-4 0,6-2-4 0,1-1-8 0,3-2-7 0,3-1-7 15,2-2-9-15,2 1-10 0,2-2-20 0,2-2-25 0,5 0-25 0,-1-1-26 16,4 1-27-16,1-1-28 0,3-1-36 0,1-1-41 0,1 2-27 0,3-1-25 16,2-1-18-16,4 1-14 0,-1-1-38 0,5 2-48 0,-1-1-45 0,3 0-45 15,2-1-7-15,0-1 10 0,2 2 21 0,3-2 339 0</inkml:trace>
  <inkml:trace contextRef="#ctx0" brushRef="#br0" timeOffset="67149.87">4985 6527 223 0,'-6'0'359'0,"2"0"1"16,0 0 0-16,1 0-82 0,-1 1-123 0,-1 0-61 0,3 2-34 0,-1-1-17 16,1 2-12-16,-1-1-5 0,2 2-3 0,-2 2 0 0,1-1 3 15,2 2 2-15,-1 0 2 0,1 1 3 0,0 2 2 0,0-1 3 0,0 2-1 0,1 0 2 16,-1 0-1-16,2 1 1 0,1 0-1 0,-2 1-1 0,2-1-4 0,-1 1-1 0,-1-1-4 16,2 0-1-16,-1 0-3 0,3 0-1 0,-2 0-2 0,-1 0-2 15,2-1 1-15,-3 1-3 0,3 1-1 0,0-1-5 0,-2 0-5 0,1 1-9 0,-1-1-13 16,-1 2-11-16,2-2-13 0,-2 1-14 0,3 1-16 0,-3-4-14 15,0 3-10-15,0-1-10 0,1-1-7 0,-1-1-9 0,-1 1-9 16,1-2-6-16,-1 0-9 0,1-2-8 0,1-1-9 0,-1-3-21 0,-1 0-26 0,0-4-36 0,0 0-39 16,0-3-16-16,0-2 229 0</inkml:trace>
  <inkml:trace contextRef="#ctx0" brushRef="#br0" timeOffset="67298.92">4881 6861 92 0,'-11'-6'297'0,"1"2"-29"0,0-2-38 0,1 1-41 15,-1 1-43-15,3 0-28 0,-2 0-23 0,4 1-11 0,0-2-7 0,0 2-7 0,1-3-7 16,3 2-5-16,0-2-6 0,1-1-8 0,1 2-5 0,4-3-8 0,-1 0-6 15,2 0-7-15,0-1-3 0,4 0-3 0,2-2-2 0,1 1-2 0,1-2-1 16,1 2-1-16,1 0-2 0,1-1 1 0,0 0-3 0,2 2-7 0,1-1-11 16,-1 0-11-16,0 2-14 0,0 1-14 0,1 0-13 0,-1-1-15 15,-1 4-16-15,1-2-32 0,-3 1-37 0,0 2-61 0,-1-1-68 0,1 0-36 0,-3 1-19 16</inkml:trace>
  <inkml:trace contextRef="#ctx0" brushRef="#br0" timeOffset="67464.87">4937 6764 55 0,'-8'3'360'0,"0"-1"0"0,1 2-5 0,0-2-66 0,2 0-94 0,1-1-56 15,2-1-37-15,-1 0-24 0,3-1-15 0,0-1-9 0,0 0-10 0,4-2-4 16,0 2-6-16,-1-1-5 0,5-1-6 0,-2 0-4 0,3 0-6 0,-2 0-10 0,2 0-11 16,2 1-16-16,1 0-16 0,1-1-17 0,-1 0-15 0,2 1-14 15,2 0-13-15,-1 1-23 0,0-1-27 0,1 0-68 0,-1 0-87 0,1 0-42 16,0-1-20-16</inkml:trace>
  <inkml:trace contextRef="#ctx0" brushRef="#br0" timeOffset="67697.92">5267 6670 0 0,'-4'2'247'0,"1"0"-4"0,0 0-62 0,-1-1-54 0,1 2-49 0,0-2-25 16,2 1-19-16,-2 0-6 0,2 0-3 0,0 0 0 0,1 0 0 0,0 0 1 15,0-1 1-15,0 1 0 0,1-1 0 0,0 2 0 0,2-1 1 0,-2 1-1 16,2 0 0-16,-2-1 0 0,3 1 0 0,-2 0-3 0,2 0-2 0,-3 1-1 0,2-1-2 16,-1 1 0-16,-1 0-3 0,3 0 1 0,-3-1-2 0,2 0-1 0,-2 1 0 15,1-1-2-15,1 0-2 0,-3-1-2 0,1 2-2 0,1 0-3 0,-1-2 0 16,0 1-7-16,-1 0-5 0,1 0-11 0,2 0-11 0,-2-1-14 0,0 1-14 16,-1 0-39-16,1 0-48 0,1-2-64 0,-1 2-70 0,0-2-33 0,-1 1-16 15</inkml:trace>
  <inkml:trace contextRef="#ctx0" brushRef="#br0" timeOffset="75284.87">11342 1729 0 0,'-5'0'284'0,"0"-2"111"0,-1 2 13 16,1 0-38-16,0 0-62 0,-3-1-54 0,2 1-49 0,1 0-24 16,-1 0-10-16,1 0-3 0,0 0 1 0,-1 0-3 0,2 0-6 0,-1 0-2 0,1 1 0 15,1 1-3-15,-2-2-6 0,1 0-5 0,2 1-9 0,-1 0-8 0,-1 1-9 16,1-2-7-16,0 1-7 0,-1 2-5 0,3-3-5 0,-1 1-4 0,-1 0-4 16,2 0-6-16,-3 1-9 0,3-2-7 0,0 1-7 0,0-1-6 0,-1 2-7 15,1-2-4-15,1 0-6 0,0 0-5 0,0 0-6 0,0 0-3 16,0 0-6-16,0 0-5 0,0 0-2 0,0 0-1 0,1 0-4 0,2 1 1 0,-2 0-1 0,4 0 0 15,-1 1 0-15,2-2 0 0,1 1-1 0,2 0 1 0,2 1 0 16,0 0 1-16,4 0 0 0,3-1 3 0,2 2 2 0,2-2 2 0,4 0 2 16,1 0 1-16,6 1-1 0,3-2 1 0,2 0 1 0,6 0-1 0,2 0-1 0,4-3 2 15,4 1 3-15,2-2-1 0,1 1 0 0,5-2-2 0,-1 0-2 16,1-2-2-16,4-1-1 0,-3 1-2 0,3 0 0 0,-3-1 0 0,-1 0 0 0,-2-1 0 0,0 1 0 16,-6 0 0-16,-4 3-4 0,-2-3-1 0,-3 2 0 0,-3-1-1 0,-4 2 2 15,-4-1-1-15,0 1-1 0,-5 1-1 0,-2-1 0 0,-5 1 1 0,1 0 0 16,-3 1 0-16,-2-1 0 0,-2 0 0 0,0 1 1 0,-1-2-1 0,0 2 2 15,-2-1 1-15,-1 1 2 0,2-1 0 0,-3 0 2 0,1 0-1 16,1 1 2-16,-2 0 0 0,0-3 1 0,0 3-1 0,-2-2 3 16,1 2-1-16,-3-1-1 0,3 1 0 0,-4 0 1 0,2-1-2 0,-2 2 0 0,-1-1-1 15,0 1 0-15,1 1-1 0,-2-1-1 0,-2 1 0 0,1 1-1 0,1-2 0 16,-3 1 1-16,3 0-1 0,-3-1-1 0,0 2 1 0,-1 0-2 0,1 0 0 0,2 0-1 16,-2-1 0-16,2 0 0 0,-1 0 0 0,4 1-1 15,-2-1 1-15,1 0-1 0,4 0 0 0,-2-1 0 0,4 1 0 0,1-1-1 0,1 0 0 0,3 0 0 16,3 0 1-16,1 0 1 0,1-1 1 0,1 0 0 0,4 2 0 0,1-1 0 15,1 0-1-15,1 0 0 0,0 1 1 0,4-1-2 0,-1 1 2 0,-1-2 1 16,4 0 1-16,-2 3-2 0,2-1 1 0,1 0-3 0,-1 0 1 0,0 1 1 0,-1-1-1 16,1 0 1-16,1 0 0 0,-3-1-1 0,0 2 1 0,1-1 0 15,-2 0-1-15,-1 0-1 0,-4-2 0 0,2 0 0 0,-6 2 0 0,0 0 0 0,-3 1 0 16,-2-3 2-16,0 2 0 0,-3-1 0 0,-2 2 2 0,0-1 2 0,-3 0 2 16,-2 0 1-16,0 1 1 0,-2-2 0 0,0 1 1 0,-1 0 1 0,0 1 0 15,-1 0-1-15,0 0 0 0,-2 0-1 0,1 0-1 0,-1 0-1 0,-1 0-1 16,1 0-3-16,-1-1-7 0,0 1-7 0,-1 0-8 0,1 0-8 0,2-1-9 15,-2 0-12-15,0 0-17 0,-1 1-21 0,1-2-20 0,1 1-23 0,-1 0-20 0,0 1-18 16,-1-2-21-16,1 2-21 0,1 0-26 0,-1-1-29 16,0 0-24-16,-1 0-21 0,1 1-14 0,1-2-8 0,-1 2-1 0,-1-3-3 15,0 2-12-15,0-1-18 0,0-2-40 0,0 0-50 0,-1 1-10 0,-1-1 8 16</inkml:trace>
  <inkml:trace contextRef="#ctx0" brushRef="#br0" timeOffset="75695.87">14201 1248 264 0,'-10'-6'371'0,"4"0"-28"0,-3-1-46 0,3 0-53 0,-1 2-57 0,-2-1-25 0,4 1-12 16,-1 0-4-16,-2 0 0 0,3 1 0 0,0 1-3 0,-1 1-3 0,2 1-3 0,1-2-9 15,-1 0-9-15,-1 3-8 0,0-1-12 0,1 0-8 0,1 1-8 0,-1 0-5 0,0 0-4 16,2 0-4-16,-1 1-3 0,-1 0-2 0,2 1-2 16,-2 0-3-16,3 0 0 0,-1 1 0 0,-1 0 2 0,2-1 1 0,0 1 1 0,-1 0 4 0,1 0 6 15,1 0 6-15,0-1 9 0,0 1 4 0,0 0 7 0,0 0 4 0,3 0 5 16,-1-1-1-16,2 1 1 0,1 1-3 0,1 0-2 0,0-1-4 0,4 0-4 15,0 3-7-15,1-3-8 0,3 0-11 0,1 1-13 0,0 0-9 0,2 0-12 16,1 1-8-16,1 0-7 0,5-1-4 0,-2 0-4 0,2 1-3 16,1 1-2-16,-2 0-1 0,2-1-4 0,0 2 0 0,0 0-2 0,-1-1 0 0,0 1 0 15,1-1 0-15,-2 1 0 0,1 0 0 0,-3 0-2 0,1 1 0 0,-3 0 0 16,0-1 0-16,0 0 0 0,-2 0 1 0,-2 0-1 0,-1-1-1 0,-2-1-1 16,-1 1 2-16,-2 0 0 0,0-1 2 0,-3 1-1 0,0 0 3 0,-4 0 2 15,1 1 2-15,-3 0 0 0,-3 3 2 0,-1 0 0 0,-3 2 0 0,-1 1 0 0,-5 2 1 16,0 2 1-16,-3 0 1 0,-2 2-1 0,-2 1-1 0,-1-1-3 0,1 0 0 15,-2 2-1-15,-2-2-3 0,3 0 0 0,-1 2-1 0,-1-4-2 0,2 1 0 16,3-2-1-16,-1 0-5 0,0-1-3 0,3 0-7 0,0-3-8 0,2-2-8 0,2 1-10 16,1-2-16-16,0-1-19 0,2 1-25 0,-1-3-28 0,4 1-27 15,-2-2-29-15,3 0-32 0,2-1-39 0,-1-1-26 0,-1 0-26 0,5-2-16 0,0 0-10 16,0-1-6-16,1 0-7 0,4-1-5 0,0 0-3 0,3-2-26 0,2-1-35 16,2-1-20-16,0-2-16 0,5-1 17 0,1-1 268 0</inkml:trace>
  <inkml:trace contextRef="#ctx0" brushRef="#br0" timeOffset="76829.87">14843 1256 0 0,'-2'-8'69'0,"-2"-1"402"0,3 1 13 0,-2 2 11 0,1 1 9 0,-1-2-56 16,2 1-87-16,-1 2-54 0,-1-2-39 0,2 1-24 0,-2 2-17 0,2 0-13 16,-1-1-15-16,-2 1-15 0,4 2-18 0,-1-1-13 0,0 0-13 0,-1 0-12 0,1 2-11 15,1-1-15-15,-1 0-14 0,1 1-15 0,0 0-15 0,-1 1-15 0,1 0-16 16,0 1-9-16,0 2-6 0,1-2-2 0,0 4-1 0,0 0 0 0,2 2 3 0,-2 3 1 15,3 0 4-15,-2 4 0 0,2 2 3 0,-3 2 2 0,2 2 2 0,-2 4 0 16,0 0 0-16,-1 1-1 0,0 3-2 0,0 1 0 0,-1 1-1 16,0 0-3-16,-1 1-1 0,1 0-2 0,-1 0-2 0,-1 0-2 0,2-1-1 0,0 2-1 15,-2-3-1-15,2 0 0 0,1 0 0 0,-1-1-1 0,0-1 1 0,-1-1-4 16,2 0-1-16,0-1-1 0,0-4 0 0,0 0 2 0,0-3 1 0,0-2 0 16,0 0 1-16,2-3 1 0,-1-1 2 0,0-1 4 0,-1-1 1 0,1-2 2 15,2-1 3-15,-3-2 1 0,1 0 2 0,-1-1 1 0,0-1 0 0,0-4 0 0,0 1-3 16,0-1-1-16,0-1 0 0,0-3-2 0,0-1-4 0,-1-3-3 0,-2-1-7 15,2-1-3-15,1-2-6 0,0-2-5 0,0-3-4 0,0-1-1 0,1-3-3 16,2 0-2-16,-2-3-3 0,0 0 1 0,2-1 0 0,-1-2 1 0,1-2-1 16,-1 1 1-16,2-2 2 0,-2-2 2 0,1-1 2 0,-2 0 3 0,0-2 0 15,1 0 3-15,-1-3 3 0,-1 0 4 0,0 0 1 0,-1 0 2 0,-1 1 2 16,1 2 2-16,1 3 0 0,-1 1 3 0,-2 2 0 0,1 3 1 0,-1 3 1 16,2 3 0-16,-1 1 2 0,-1 2-1 0,2 2-2 0,-2 2-1 0,2 2-1 15,0 2-1-15,0 0-1 0,-2 2-1 0,2-1-3 0,1 4-1 0,-1-1 0 0,0 1 1 0,-1 1-2 16,1-1 0-16,1 3 0 0,-1-1-1 0,0 0 1 0,-1 1-1 0,1 0 1 0,1-1 0 15,-1 2 1-15,1 0-1 0,0 0 0 0,0 0 2 0,0 0-2 16,0 0 0-16,0 0-1 0,0 0 1 0,0 0-1 0,0 0 1 0,0 0 2 0,0 0 0 0,0 0 0 16,0 0-1-16,1 0 1 0,-1 2 0 0,3-1 0 0,-1 0 1 0,3 1 1 15,1 0 1-15,0-1 3 0,2 1 1 0,4-1 2 0,3 0 0 0,4-1 2 0,3 2 1 16,5-2 1-16,5 0 0 0,7-2 1 0,5 1 0 0,7-2 0 0,6 1 0 16,4-1 1-16,6-1-3 0,6 0-2 0,7 0-1 0,4-1 0 0,8 1 0 15,6-2-1-15,1 0 0 0,6 0-2 0,1-1 0 0,5 1-2 0,1-1 0 0,2 1-3 16,3-1 1-16,0 0 1 0,2 1 3 0,0-1-1 0,2 0 0 0,0 1-2 0,-3-2 0 15,3 3-1-15,-3-3 0 0,-2 3-2 0,-1-2 2 0,-5 0 0 0,-3 1 0 0,-7 2 1 16,-1 0 0-16,-6-1-1 0,-5 1-2 0,-3 0 0 0,-6 2 1 0,-6-1 0 16,-2 0 0-16,-4 0 0 0,-7 1-1 0,-3 0-1 0,-5 1 0 15,-7-1-2-15,0 1 1 0,-7-1-1 0,-4 2 1 0,-4-1-2 0,-2 0-1 0,-4-1 2 0,-1 2 0 16,-4 0-1-16,-2 0 1 0,-3 0 0 0,-2 0 1 16,1 0 1-16,-4 0 1 0,-1 0 2 0,0 0 2 0,-2 0 0 0,0 0 2 0,-2 0 1 0,-2 0 0 0,2 0-1 15,-3 0-1-15,3 0 1 0,-3 0-2 0,-1 0 1 0,0 0-2 0,0 0 2 16,0 0-1-16,0 0-1 0,0 0-1 0,0 0-2 0,0 0-1 0,0 0 0 0,0 0-2 0,0 0 1 15,0 0-1-15,0 0 1 0,0 0-1 0,0 2 1 0,0-1-2 0,0 0-1 16,-1-1 2-16,0 3 0 0,-2-1-1 0,2 0 3 0,0 1-1 0,-2 0-1 16,1 1 2-16,-2 0-1 0,2 3 1 0,-3-1 0 0,1 2 0 0,0 0 1 0,-1 1 1 15,-1 2-1-15,1-1 0 0,0 2 1 0,1 1-1 0,-2 0-1 0,1 0 0 0,0 1 1 16,-1 0 1-16,2 0 1 0,1 2 0 0,0 1 1 0,-1 0-1 0,3 3 0 16,-3-1-1-16,3 3 2 0,0 1 0 0,1 1-1 0,1 2 1 0,-1-1 1 15,3 1 0-15,0 1 0 0,1 1 0 0,0 1-1 0,1 0-2 0,1 1 2 16,0 0 0-16,-1 2 0 0,4-2-1 0,-3 0 0 0,3 3 1 0,-2-1-1 15,2-2-1-15,0 0-1 0,-1 2-1 0,2-2 1 0,1 0 1 0,-2 0 0 16,2 0-1-16,1-1-1 0,0 0 0 0,0-1 0 0,1-1 1 16,0 0 0-16,2 0 0 0,-1-2 0 0,-2-2 0 0,3 1 1 0,0-2 0 0,-1 0 0 15,-2-2 0-15,3 0-1 0,-2-3 0 0,-1 0 1 16,-1-1-1-16,-1-4 0 0,-1 1 0 0,-1-2-1 0,0-1 0 0,-3-1 0 0,1 0-2 0,-1-2 0 16,-1 0 0-16,-2-1-3 0,2 0 2 0,-3-2 0 0,-1 2-1 0,0-3 1 15,0 1-1-15,0-1 1 0,-1 1 1 0,-3 0-1 0,2 0 2 0,-2 0 0 16,0 0 1-16,1 1 0 0,-3-1 1 0,-1 0 1 0,1 1 1 15,-4 0 1-15,1 2-1 0,-2-2 2 0,-2 0 0 0,-1 2-1 0,-2-3 2 0,-4 2-1 16,-1 0 0-16,-3-1-1 0,-1 0 2 0,-5-1 0 0,-2 0 2 0,-6 0-1 0,-3 0-2 16,-6-2 1-16,-6 0-2 0,-4-1-1 0,-7 2-1 0,-6-3-1 0,-7 1-4 15,-9 0-1-15,-6 1 1 0,-7-1 1 0,-5-1 1 0,-10 1-2 0,-6 1-1 16,-5-2 0-16,-4 0 0 0,-8 2 1 0,-3 1 0 0,-2 0 3 0,-2-1 1 0,0 2 2 16,0-1 1-16,1 1 4 0,1 1-2 0,3-1-1 0,8 2-2 0,5 1 0 15,2-2 0-15,7 3 1 0,4-3-1 0,5 3 1 0,5-1 0 0,7 2 2 16,7-2 4-16,5-1 6 0,6-1 6 0,9 2 3 0,6-3 5 15,4 0 6-15,9 0 3 0,6-2 3 0,4 1 1 0,7-3-1 0,4 1 1 0,3 1 1 16,4-2-2-16,2 0-2 0,2 0-5 0,3 0-6 0,3 0-6 0,2-2-5 16,0 1-6-16,1 1-7 0,2 0-4 0,2-2-6 0,1 1-4 15,-1 0-5-15,2 1-4 0,0-1-6 0,2-1-8 0,0 1-9 16,-1 0-11-16,2 1-14 0,0-2-20 0,0 0-27 0,0 1-28 0,0 0-31 16,2 0-43-16,-1 0-50 0,0 1-47 0,0-2-43 0,4 1-61 0,-1 0-64 0,0 1-60 0,2-3-58 15,1 1-22-15,2 0-7 0,3-2 12 0,2-1 20 0</inkml:trace>
  <inkml:trace contextRef="#ctx0" brushRef="#br0" timeOffset="77927.87">19035 1628 0 0,'5'-2'231'16,"0"0"67"-16,0 0-42 0,-1 1-47 0,-2 0-49 0,3 0-40 0,-4 1-34 16,2-2-18-16,-2 2-12 0,-1 0-6 0,0 0-3 0,0 0 2 0,2 0 4 15,-1 2 7-15,-1-2 10 0,0 0 11 0,0 1 10 0,0 0 10 0,0 0 9 16,0 1 8-16,0-2 8 0,1 1 4 0,-1 0 2 0,1 1 1 0,1-2-1 15,-1 1-3-15,0-1-3 0,0 0-4 0,3 0-7 0,-3 0-5 0,3 0-9 16,-2 0-5-16,2 0-3 0,2 0-4 0,-2 0-3 0,1 1 3 0,0-1 2 16,1 0 4-16,2 0 6 0,0 0 3 0,1 0 2 0,3 0 1 0,3-1 2 15,5 0-3-15,1-2-2 0,7 0-5 0,5 0-4 0,5-2-7 0,6-2-7 16,8 0-9-16,5-2-10 0,9 0-8 0,10-1-9 0,6-2-8 0,6 0-9 0,7 0-7 16,8-1-5-16,2 1-3 0,5 0-1 0,0 0 0 0,3 1-3 15,0 0 1-15,-2 2 1 0,-6 0 0 0,-3 3 0 0,-5 0-1 0,-4 0-2 0,-7 3-3 16,-8-3-2-16,-4 4-3 0,-9 0-7 0,-5 0-2 0,-8 0-5 15,-6 2-2-15,-6-1 1 0,-7 0-1 0,-3 1-3 0,-3 0-5 16,-4 0-9-16,-5 0-12 0,-1 0-17 0,-4 0-18 0,-3 0-18 0,-1-1-10 0,-4 1-11 0,-1-2-14 0,-2 1-20 16,-2 0-26-16,-1 0-30 0,-2-2-29 0,1 0-30 15,-2-1-17-15,-2 0-14 0,1 1-16 0,0-2-18 0,-1-1-52 0,-2 0-71 0,3-1-30 16,-2 1-12-16,1-1 6 0,-1 1 27 0</inkml:trace>
  <inkml:trace contextRef="#ctx0" brushRef="#br0" timeOffset="78921.88">12624 1113 0 0,'-3'-6'102'0,"1"-2"348"0,2 0 7 0,0-2 10 0,2 0 6 15,1-1-66-15,0 0-98 0,4-1-73 0,0-2-60 0,3 1-33 0,1-2-21 0,2 2-14 16,-1 0-12-16,3 0-11 0,1 1-10 0,-1 0-11 0,1 0-11 0,0 3-8 0,-1 1-7 16,0 1-6-16,0 1-5 0,0 2-4 0,-1 1-6 0,-2 2-3 0,3 0-2 15,-3 2-3-15,2 0-1 0,-3 2 2 0,3 1 1 0,-2 2 3 0,0 1 5 16,0 1 2-16,-1 4 3 0,-1-1 4 0,0 2 4 0,-3 1 4 0,2 2 8 16,-4 2 3-16,-1 2 5 0,-3 2 1 0,0-1 2 0,-2 4 1 0,-1 0-1 0,-4 3-4 15,-1 0-3-15,0 0-3 0,-3 1-2 0,0-2-5 0,-1 0-3 16,-2-1-7-16,2-1-7 0,0-3-7 0,0 0-7 0,-2 0-10 0,2-4-14 15,1-1-15-15,0-1-19 0,3-5-21 0,-2 3-24 0,2-5-31 0,-2 0-35 16,4-2-30-16,-1-4-30 0,1-1-21 0,0-2-16 0,1-2-13 0,0 0-10 0,3-3-6 0,1-1-7 16,0-2-10-16,3-3-11 0,-1-1-18 0,3-3-21 0,1 1-14 0,-1-3-11 15</inkml:trace>
  <inkml:trace contextRef="#ctx0" brushRef="#br0" timeOffset="79104.87">13135 910 0 0,'6'-12'40'0,"-3"2"339"0,2 0 1 0,-1 3-25 0,-3 1-39 0,0 0-57 0,1 1-66 15,-2 2-35-15,-2 0-19 0,1 2-13 0,0 1-5 0,-3 0-7 0,-1 1-6 16,2 1-6-16,-3 0-6 0,0 2-1 0,0 0-3 0,0 3-7 0,-2-2-5 0,1 1-8 0,2 2-8 16,-1 0-10-16,-2 0-10 0,2 1-9 0,0 2-10 0,2-1-7 15,-1 2-4-15,1 0-2 0,1 1-1 0,-1 0-1 0,0 0-1 0,3 3 3 0,-1-1 1 16,0 0 1-16,1 2 0 0,1 0-1 0,0 0-2 0,0-1 1 0,0 1-2 16,1-1 1-16,2 0 0 0,-2-1-1 0,3 1-2 0,-2-1-12 0,3-1-15 15,0-1-27-15,-1-1-31 0,1-1-33 0,1-1-36 0,2 0-31 0,0-2-29 16,0 0-86-16,2-3-107 0,-2-1-50 0,5-1-27 0,-2-2-13 0,5-2-6 15</inkml:trace>
  <inkml:trace contextRef="#ctx0" brushRef="#br0" timeOffset="80572.89">15458 1693 0 0,'-2'-2'308'0,"-1"2"56"0,-2-2 1 0,4 0-57 15,-1 1-85-15,-1-1-62 0,2 1-47 0,-2-2-23 0,2 1-12 0,-2 0-6 0,2 0-5 16,-2 0-3-16,0 1-2 0,3 0-4 0,-1-2-3 0,0 2-3 0,-1-2-4 15,1 1-3-15,1 0-6 0,-1 1-6 0,0 1-6 0,-1 0-5 0,1-2-7 16,1 1-6-16,0 1-3 0,0 0-4 0,0 0-4 0,0 0-2 0,-1 1 1 16,0 1-1-16,-1-2 1 0,0 1 1 0,2 1 2 0,0 0 5 0,0 1 3 15,0 1 4-15,0 0 5 0,0 0 2 0,0 1 3 0,0-1 3 0,0 2 3 16,0 1 4-16,0-2 5 0,0 2 4 0,0-1 2 0,0 2 3 0,0-1 3 16,0 2 0-16,0-3 1 0,2 3 1 0,-2-1 0 0,2 0 2 0,-1 1-1 15,0-1 0-15,-1 2 1 0,0-1-3 16,1 0-4-16,1 0-3 0,-1 2-5 0,0-3-2 0,-1 2-4 0,1-1-3 0,1-1-4 0,-1 1-4 0,0-1-3 0,-1 0-1 15,1 1-5-15,1-1-3 0,1 1-3 0,-2-1-1 0,1 0 0 16,0 1 1-16,-1-1 2 0,2 1-2 0,-2-1-2 0,2 0 0 0,-2 0-1 16,3-1 1-16,-2-1-2 0,-1 2-1 0,2-4-2 0,-2 2-5 0,2-2-6 15,-2 1-12-15,0-1-14 0,2-1-20 0,0 0-21 0,-3-2-24 16,3 2-27-16,-1-3-25 0,-2 1-24 0,3-1-24 0,-2 0-22 0,-1 0-37 0,1-1-44 16,1-1-56-16,-1 0-65 0,0-2-23 0,-1 0-5 0,0-3 10 0,0 1 377 15</inkml:trace>
  <inkml:trace contextRef="#ctx0" brushRef="#br0" timeOffset="81010.92">15324 1754 0 0,'-1'0'30'15,"-2"-2"300"-15,2 1-22 0,1 0-37 0,-1 1-45 16,0-2-43-16,-1 2-43 0,1-1-30 0,0 1-25 0,-2 0-17 0,2 0-13 0,1 0-12 0,-1 0-9 16,-1 0-8-16,1 0-7 0,1 0-5 0,-2 0-5 0,1 0-3 0,-1 0-3 15,2 0-3-15,0 0 0 0,0 0-3 0,0 0 0 0,0 0 0 0,0 0-2 16,2-1-1-16,-1 0 0 0,1 1 0 0,-1-2 0 0,2 2 0 0,0-1 0 16,-1-2 0-16,2 1-1 0,1-1 2 0,-2 0 1 0,1 1-1 15,1-2 1-15,-1 0 1 0,2 0-1 0,-2 1 1 0,0-1 0 0,-1 0 1 0,2 1 1 16,0 0 4-16,-1-2 3 0,0 1 5 0,-1 0 7 0,1 1 4 0,-1-1 3 15,-1 0 2-15,1 0 1 0,-1 2 1 0,-1-1 1 0,2 0 0 0,-2 0 0 16,0 1 0-16,-1 1-1 0,1-1-3 0,1 1-4 0,-2 0-5 0,0 1-8 16,0 0-3-16,0 0-3 0,0 0 0 0,0 0-2 0,0 0-1 0,0 0 0 15,0 0 0-15,0 0 1 0,0 0-1 0,0 0 1 0,0 0-2 0,1-1 0 16,0 1 1-16,-1-2 1 0,1 1 0 0,1 0 0 0,0 1 0 0,0-2 1 0,0 1-1 16,3 0 0-16,-1 0-1 0,-1 0-1 0,1-1 0 0,2 0-2 15,-1 0-5-15,0-1-8 0,3 1-10 0,-2 0-9 0,0 0-9 0,0 0-6 0,-1 0-8 16,-1 0-7-16,1 0-5 0,1 1-4 0,-1 1-6 0,1-2-6 0,2 2-5 15,-2 0-5-15,-1 2-3 0,2-2 0 0,0 1-5 16,0 0-6-16,-2 2-15 0,1-2-19 0,2 2-33 0,-2-3-39 0,-1 1-34 0,0 0 102 0</inkml:trace>
  <inkml:trace contextRef="#ctx0" brushRef="#br0" timeOffset="82257.87">15710 1639 0 0,'-4'-5'277'15,"0"1"89"-15,0-1 7 0,0 0-58 0,-1 1-85 0,-1 1-62 0,0-1-49 16,-1 0-28-16,0 1-15 0,2 1-12 0,-1-1-8 0,-3 1-7 0,3 1-2 0,-3-2-6 15,3 0-6-15,1 3-6 0,-2-1-6 0,0 1-5 0,1-1-2 16,0 1-2-16,1 0-1 0,0 0-4 0,-1 0-2 0,1 0-2 0,0 1-3 0,0-1 0 16,-1 1-1-16,1 2 0 0,0 0 1 0,-3 0-1 0,2 2 2 15,0-2 0-15,-3 4-1 0,3-2 2 0,-4 2-2 0,3 1 5 0,-2-1 2 0,0 1 3 16,1 1 2-16,0 1 3 0,-2-2 1 0,3 2 2 0,-1-1 2 16,1 1 2-16,1-1 1 0,1 0 1 0,-1 0 1 0,2 1 1 0,1 0 1 15,-1-2 0-15,3 1 0 0,0-1 3 0,1 1 0 0,0-3 3 0,1 2 4 16,-1-1 0-16,3 1 1 0,-1 0-1 0,1-2 1 0,-1 1 0 0,2-1-1 0,0 0 0 15,-1 0 2-15,1-1 1 0,1 2 4 0,0-2 0 0,0 0 2 0,0 2-4 0,1-4-1 16,2 2-1-16,-1 0-1 0,2-1-1 0,-2 3 1 0,3-2-2 16,-1-1 0-16,1 0-1 0,-1 1-2 0,0 0-5 0,0 0-5 15,1 2-3-15,-2-3-1 0,0 2-1 0,1 0-1 0,-2 0 1 0,0 0 0 0,-1 1 1 0,0 1 5 16,-2-1 1-16,-2 1 0 0,2 1 2 0,-3 0 3 0,0 0 0 16,-1 2 0-16,-1-1-1 0,0 1-4 0,-3-1 0 0,0 1 0 0,1-2 0 15,-3 0-1-15,-1 1-4 0,2 0-1 0,-3-2-3 0,0-1-1 0,-2 0-4 0,1 0-4 16,0-2-10-16,-1-2-13 0,-1 0-15 0,-1-1-18 0,1-1-35 0,0-1-42 15,-1-1-45-15,0-2-44 0,1 0-40 0,1-3-36 0,0-1-76 0,2-1-93 16,-1-2-45-16,1-1-23 0,1-2-4 0,2 0 4 0</inkml:trace>
  <inkml:trace contextRef="#ctx0" brushRef="#br0" timeOffset="82474.87">15741 1668 0 0,'5'-4'342'0,"-1"1"95"0,-3 1-2 0,2 1-4 0,-2 1-3 16,-1 0-65-16,1 0-95 0,2 1-84 0,-2 2-80 0,0 1-40 0,-1 1-23 0,1 0-7 16,2 2 1-16,-2 1 3 0,2 1 4 0,-1 1 3 0,-1 1 5 15,3 1 2-15,-3 1 1 0,-1 1-2 0,1 1-5 0,1 2-4 0,-1 0-3 0,-1 0-4 16,1-1-5-16,-1 2-5 0,0 0-7 0,0 1-7 0,0-2-10 0,0 0-17 16,0 1-18-16,-1 0-24 0,1-2-26 0,-1 0-26 0,-1 0-28 15,1-3-23-15,1 0-23 0,-3-1-22 0,0 1-20 0,2-5-39 0,-3 0-45 0,2-1-55 16,-1-1-59-16,-3-6-14 0,2 0 3 0</inkml:trace>
  <inkml:trace contextRef="#ctx0" brushRef="#br0" timeOffset="82599.87">15761 1565 229 0,'0'-12'300'0,"0"3"-52"0,0-2-74 0,0 5-61 0,0-2-56 0,0 4-33 0,0 0-27 16,0 1-26-16,0 1-28 0,0 2-60 0,0 0-73 0,0 0-48 15,0 0-41-15</inkml:trace>
  <inkml:trace contextRef="#ctx0" brushRef="#br0" timeOffset="84867.43">20327 834 207 0,'-4'0'339'0,"1"0"-25"0,0 0-40 15,-1 0-61-15,1 0-74 0,0 0-43 0,1 0-30 0,-1 0-11 0,2 0-1 16,-2 0 1-16,2 0 4 0,-1 0 6 0,-1 1 5 0,2-1 3 0,0 1 4 0,0 1 0 16,-1-1-1-16,2 0-2 0,-1-1-1 0,0 0-6 0,-1 0-6 15,1 0-6-15,1 1-9 0,-1-1-8 0,0 1-5 0,1-1-9 0,-2 1-5 0,2-1-6 16,0 0-4-16,0 0-3 0,0 0-4 0,0 0-2 0,0 0-2 0,0 1-1 0,0 1 2 0,0-1 0 16,0 0 0-16,0 2 1 0,0-2 2 0,0 2 2 0,0 0 0 0,0 0 4 15,0 3 2-15,0-2 2 0,2 2 3 0,-1 0 1 0,0 1 4 16,-1 1 1-16,1 1-1 0,1-1 1 0,-1 2 1 0,0 0 1 0,1 0-1 0,0 0 1 0,-2 1 1 15,1 0 1-15,2-1 0 0,-1 2 0 0,-1-1-2 0,2 0 1 0,-2 1 0 16,2-1 2-16,-1-1 0 0,-1 1 0 0,3-1 1 0,-3 1 1 0,2-1 0 0,-1-1 0 16,0-1-3-16,1 1-1 0,-1-1-1 0,0-1-1 0,3 1 0 0,-3-1 0 15,2 0 1-15,-1-1-1 0,-1 1 0 0,3-1 0 0,-3 2-2 16,2-2 0-16,0-1 0 0,0 1 1 0,1-1 0 0,-2 1 6 0,1 0 4 16,1-2 4-16,1 1 5 0,-1-1 2 0,0-1 6 0,3 0 2 0,-2 1 2 0,0-1 4 15,3-1 3-15,-2-2 0 0,3 1 1 0,-1-1-3 0,2-1-1 0,-1 0-5 0,2-1-4 16,2-4-4-16,-3 3-3 0,3-3-6 0,0-2-4 0,0 0-5 0,0-1-3 15,1-2-3-15,0-1-1 0,-1-1-1 0,-1-1-1 0,1 1 0 0,-2-2-1 16,1-1 0-16,-2-1-2 0,0 0 1 0,0-2 1 0,-2 1 2 0,2-1 0 0,-3 0 6 16,0-1 7-16,0 2 5 0,-2-1 6 0,1 1 4 0,-2 1 4 15,-1 2 2-15,1 1 3 0,-1 1-1 0,-2 0 1 0,1 1-1 0,-2 3-4 0,2 0-3 0,-2 1-3 16,0 1-8-16,-1 1-8 0,1-1-9 0,1 3-6 0,0 0-7 0,-2 0-7 16,0 2-3-16,0 0-3 0,0 1-1 0,0 0-2 0,0 1 1 0,0 0 0 0,1 2 1 0,-1 0 1 15,1 2 0-15,1 1 1 0,-1 0 0 0,0 3 0 0,2 0 0 0,-1 2 3 16,0 1 1-16,0 1 0 0,3 2 0 0,-3 1 0 0,2 0 0 0,-1 2 0 15,-1 1 2-15,4 2 3 0,-3 1 4 0,-1 2 2 0,2 0 3 0,-3 2 5 0,2 3 2 16,-2 1 4-16,-1 0 2 0,-1 3 4 0,-2 2 3 0,1-1 2 0,-2 4 1 16,-1-2 1-16,-4 3 0 0,2-2-1 0,-4 0-2 0,-2 1 0 15,1-2-4-15,-4 0 0 0,-2-1-5 0,0-2-1 0,-2 0-4 0,-1 0-2 0,-3-3-3 0,-1-2 0 16,-1 1-1-16,0-3-1 0,0-2-1 0,-3 0-2 0,1-2-2 16,-1-3-3-16,0-1-3 0,0-1-3 0,-1-3-6 0,2-4-5 15,0-1-10-15,0 0-11 0,0-4-24 0,1-2-29 0,2-2-29 0,2-1-29 0,-1-3-39 16,3-2-45-16,1-2-38 0,3-3-40 0,2-1-30 0,2-2-25 0,2-1-43 15,5 0-51-15,0-2-53 0,3-2-55 0,5 0-10 0,0 0 11 0,4-2 20 0,2 2 240 16</inkml:trace>
  <inkml:trace contextRef="#ctx0" brushRef="#br0" timeOffset="85492.42">21112 489 84 0,'6'-24'364'16,"-2"3"-4"-16,-3 0-3 0,0 2-79 0,-2 3-113 0,-1 1-54 0,-5 2-28 15,-1 3-15-15,-2 3-9 0,-4 3-9 0,-5 3-6 0,-3 5-3 0,-4 3 1 0,-5 4 4 16,-6 5 4-16,-8 4 7 0,-5 3 7 0,-4 6 6 0,-7 5 7 16,-6 3 5-16,-5 4 5 0,-3 2 6 0,-2 3 6 0,0 2 3 0,-2 1 3 0,0 2-1 0,2 2-8 15,3 0-6-15,1 3-6 0,3 0-7 0,3-1-8 0,7-1-5 0,4 1-3 16,6 0-6-16,4-3-7 0,6-2-9 0,5-1-6 0,8-2-5 0,2-1-5 16,10-1-2-16,3-1-1 0,8 0-1 0,5-2 0 0,9-2-2 15,10 0-1-15,8-1-2 0,11-1-2 0,13-2 1 0,9-4 1 0,12-3-1 0,11-5 0 16,9-3-2-16,12-6-3 0,8-4-2 0,10-4-2 0,9-7 0 0,4-3 3 15,2-6 1-15,3-6-1 0,-2-3 1 0,-2-6 0 0,-2-3-1 0,-5-3-3 16,-3-6 0-16,-9-3 3 0,-10-3 0 0,-9-4 0 0,-11-3 4 0,-10-3 3 16,-10-3-2-16,-11-3-3 0,-11-2 0 0,-10-1-1 0,-6-6 2 0,-9 1 3 0,-9-3 6 15,-8-2 4-15,-6 1 1 0,-10 1-1 0,-5 5-2 0,-8 4 0 0,-7 3 0 16,-5 7-2-16,-7 7 0 0,-7 5 3 0,-5 5 2 0,-7 8 0 0,-8 7-3 16,-6 6-5-16,-6 6-12 0,-9 7-13 0,-7 7-12 0,-6 5-13 0,1 5-12 0,-4 7-12 15,0 4-16-15,1 4-20 0,0 2-24 0,4 2-27 0,6 2-27 0,4 2-23 0,9-2-20 16,7 2-17-16,7-3-11 0,10 1-8 0,10-2-21 0,7-2-26 0,7 0-50 15,5-2-61-15,10-2-23 0,5-2-6 0,6 0 8 0,9-1 370 16</inkml:trace>
  <inkml:trace contextRef="#ctx0" brushRef="#br0" timeOffset="102669.55">18352 10207 0 0,'0'-3'175'0,"0"2"217"0,0 1 8 0,0 0-36 0,0 0-56 15,0 0-61-15,0 0-64 0,0 0-33 0,0 0-17 0,0 0-13 0,0 0-7 16,0 0-7-16,0 0-6 0,0 0-6 0,-2-2-2 0,0 2-6 0,1-1-7 16,1 0-10-16,-1 0-10 0,0-1-7 0,-2 1-7 0,2-1-3 0,-2 0-1 15,1 1-1-15,-3-2 1 0,0 2 4 0,1-1 5 0,-2 2 3 0,-4-1 4 16,0 0 5-16,0 1 4 0,-1 0 5 0,-1 0 5 0,-3 1 6 0,-1 0 4 16,-2 1 4-16,2 0 0 0,-3 0 3 0,1 0 3 0,-2-1 0 0,0 1-1 0,0 1-4 15,0-2-1-15,-2 1-5 0,1 0-4 0,0 0-3 0,0 0-4 16,-1-2-6-16,-1 1-8 0,2 0-8 0,-3-1-6 0,1 0-8 0,-5 3-6 0,2 0-6 15,-4-2-4-15,-1 1-4 0,0 2-1 0,-2 0-1 0,-2 2-2 16,-1-1-1-16,-1 1 0 0,-1 2 0 0,1-1 0 0,-1 1 0 0,-2 2 0 0,4-1-1 16,-1 1-1-16,-1 1 1 0,2-1-3 0,0 0 1 0,0 1-1 15,3 0-1-15,-2 0-2 0,0 1-1 0,-1-2-1 0,1 2 1 0,2 0-2 0,-2 0 0 16,2 1-1-16,-1-1-1 0,-1-1 1 0,3 1 0 0,-3 0 0 16,2 2-1-16,-1-1 1 0,-1 1 1 0,2-1-1 0,-2 1 3 0,-1 2 2 15,1-2 1-15,2 1 3 0,-2 2 0 0,0 0 1 0,-1 0 0 0,1 1-1 0,2 0 2 0,-1 0-1 16,2-1 0-16,1 1 0 0,0-1 1 0,1 2-1 0,1-1-1 15,2-1-1-15,1-1-1 0,1 1-1 0,3-1 0 0,1-1 0 0,1 1 0 0,1 0-1 16,1 1-1-16,0-2 0 0,2-1-1 0,1 3 0 0,2-1-1 0,0-1 1 16,1 1-2-16,-1 1 0 0,3-1-1 0,-1 0 0 15,2 1-1-15,0 0 0 0,1 1 0 0,-2-1-1 0,4 0 1 0,-3 3-1 0,3-2 1 0,0 2 0 16,-2 0-1-16,2-1 0 0,1 2 0 0,-2 0 0 0,2 0 0 16,0 1 1-16,-1 0-2 0,1-1 0 0,0 0 0 0,1-1 1 0,-1 0-1 0,4 1-1 15,-2-1 0-15,3-1 1 0,2 1 0 0,0-4-1 0,2 2 0 0,1-1 0 16,1-1 1-16,2 1 0 0,1-3 0 0,2 0 0 0,2 0 1 0,1-1 0 15,0-1 0-15,3-1-1 0,0-1 0 0,-1 0 2 0,3 0-1 0,-1-2-1 16,2-1 0-16,0 0 0 0,1-2 0 0,2 1-1 0,0-1 1 0,2-1 0 16,2-2 1-16,-1 1 0 0,4-2 1 0,1 2 0 0,3-3 0 0,3 1 0 15,4-1 0-15,1-1-1 0,7 1 1 0,2-3 0 0,3 2 1 0,6-2 0 16,2 1-1-16,5-2-2 0,5 0 1 0,0 0 1 0,5-1-1 0,4-1 0 16,5 0 0-16,1-2 1 0,2 1-1 0,2 0-1 0,1 0 1 0,1-1 0 15,0-1-1-15,0 1-1 0,-1-1 1 0,2 1 0 0,-2-1-1 0,0-2-3 0,0 2 1 16,-3-1 1-16,1-1 0 0,-3-2-2 0,0 1 2 0,-1-1 0 0,-1 0 1 15,-3-3 1-15,1 1-1 0,-2-2 0 0,1-1 1 0,-5 0 0 16,0-2 0-16,-1-1 2 0,-4 0-2 0,-1-1-1 0,-3-3-1 0,-2 0 1 0,-6-1-2 16,-5 0 1-16,-1-2-2 0,-6-1 2 0,-4 1-1 0,-6-1 2 0,-3-1-1 0,-4 0 0 15,-7 0 1-15,-4 0-1 0,-4 0 1 0,-4 0 3 0,-7 0 1 0,-2 1 2 16,-6-1-2-16,-3 1 2 0,-8 0-2 0,-3-1 0 0,-6 1 0 0,-4 0 0 16,-3 3-1-16,-7-2 0 0,-6 1 1 0,-2 2-1 0,-5 1-2 0,-2 2-2 15,-3-2 0-15,-2 3 0 0,-1 2 1 0,-3-1 2 0,0 3-1 16,0 0 0-16,-1 1-1 0,3 2 0 0,3 2 0 0,0-1-2 0,2 3-2 0,5 1-3 15,-1 3-2-15,4-2-3 0,0 3-5 0,3 3-9 0,2 0-14 0,1 2-15 16,4 1-20-16,3 1-21 0,4 0-18 0,0 3-15 0,6 2-16 0,1-2-17 16,5 3-31-16,2 0-38 0,4 0-40 0,2 2-40 0,7 1-48 0,2-1-54 15,4 1-62-15,4 2-66 0,2-3-17 0,5 1 6 0,1 1 11 0,4-1 12 16</inkml:trace>
  <inkml:trace contextRef="#ctx0" brushRef="#br0" timeOffset="103662.56">23905 10924 194 0,'-5'-1'362'0,"2"0"-29"0,-1 1-47 0,0-2-47 0,-2 1-47 16,4 0-27-16,-1 1-20 0,-1 0-10 0,3 0-7 0,-2 0-4 0,2 0 0 16,0 0-4-16,-1 0-4 0,0 0-3 0,1 0-5 0,1 0-6 0,0 0-6 15,0 0 0-15,0 0 2 0,0 0 0 0,1 0-1 0,1 0 7 0,1 1 11 16,0 2 10-16,1-1 11 0,2 1 6 0,1 0 4 0,3 2 4 0,1-1 0 16,4 0-2-16,2 2-4 0,3 1-6 0,4-2-10 0,3 3-5 0,3-1-7 0,6 0-11 15,4 1-13-15,5 2-15 0,4 0-17 0,6-1-10 0,2 3-9 0,5-1-6 16,5 0-6-16,4 1-4 0,4 0-4 0,3 1-4 0,3-1-1 0,1-2-3 15,3 2-2-15,2 0-3 0,0-3-1 0,1 0 0 0,2 0-2 0,-1-2-1 16,2 1 0-16,-2-4-1 0,1 0 1 0,-2 0 0 0,-1-3 0 0,-3-2 1 16,1-3-2-16,-3 0 0 0,-3-3-1 0,-2-2-2 0,-2-3-2 0,-2-2-2 0,-3-2 1 15,-2-4-1-15,-2-2-2 0,-4-3 2 0,-2-2 0 0,-3-4 2 16,-3-3 0-16,-1-2 1 0,-4-1 0 0,-3-4 2 0,-4-2 0 0,-4 1 1 16,-4-3 0-16,-3 1 2 0,-3-1 0 0,-6 2 2 0,-1-3 2 0,-3 1-1 15,-3 1-1-15,-4 0-1 0,-4 1-2 0,-1 1 1 0,-6 0-2 0,-3 1 1 0,-4 2 1 16,-4 0-1-16,-3 1 1 0,-4 2-2 0,-7 0 1 0,-2 1-1 0,-7-1-2 15,-4 3 0-15,-6 1 0 0,-2 2 0 0,-3 1 0 16,-5 2 0-16,-3 2-1 0,-4 2-1 0,-2 1-1 0,-3 2-1 0,-4 3-3 0,-2 0 2 0,-1 4 1 16,-5 1 1-16,-2 3-1 0,-4 1 1 0,-4 3 0 0,-4 4 0 0,-2 2-1 15,-5 3 1-15,0 3-1 0,-4 4 0 0,-4 4 0 0,0 2 2 0,-1 5 1 16,1 3 1-16,-2 3-2 0,2 3 0 0,1 2 0 0,4 3-1 0,5-1-1 16,5 2 1-16,7 0 0 0,6 0 1 0,8-1 0 0,8 1 0 0,7-2 1 15,6 0 0-15,7 0-4 0,5-1-1 0,7-3-2 0,5 1-2 0,5 0-3 16,3-1-3-16,4 0-3 0,5-1-5 0,4 1-3 0,4-1-7 0,2-1-12 15,5-2-13-15,5 1-16 0,2-3-16 0,6 1-17 0,3-1-16 0,3-3-11 0,6 2-21 16,1-3-22-16,8-2-28 0,1 0-33 0,4-2-32 0,3-1-32 0,4-2-37 16,4-1-41-16,1-1-55 0,5-2-62 0,-1 1-24 0,5-5-5 0,-1 1 4 0,2-2 9 15</inkml:trace>
  <inkml:trace contextRef="#ctx0" brushRef="#br0" timeOffset="106720.18">16885 11225 108 0,'-5'0'186'0,"2"3"-55"0,-1-2-60 16,0 1-37-16,0 0-29 0,-1-1-21 0,3 2-16 0,-2-2-18 0,3-1-19 15,-2 1-22-15,2-1-22 0,1 0-33 0,0 0 128 0</inkml:trace>
  <inkml:trace contextRef="#ctx0" brushRef="#br0" timeOffset="110416.17">21016 11747 0 0,'-1'-1'204'16,"1"-2"32"-16,-1 2-59 0,0-1-46 0,-1 1-44 0,1 1-21 0,1-1-14 16,-1 0-5-16,1 1-4 0,0 0-3 0,0 0 1 0,0 0 1 15,0 0 2-15,0 0 1 0,0 0 2 0,0 0 4 0,0 0 3 0,0 0 5 0,0 0 5 16,0 0 2-16,0 0 1 0,0 0 0 0,0 0-1 0,0 0-2 0,0 0-1 0,0 0-2 16,-1 0-1-16,-1 1 3 0,1 0 2 0,1-1 3 0,-1 1 2 15,0 1 7-15,-1-1 7 0,2 2 7 0,-2-2 6 0,1 3 7 0,0-1 6 0,-1 0 6 16,2 1 3-16,-1-1 0 0,0 2 0 0,-1-1-3 0,1 0-4 0,1 1-3 15,-1 1 0-15,0-2-7 0,-2 1-7 0,3 0-6 0,-1-1-7 16,0 3-5-16,-2-2-7 0,2 1-5 0,1 2-5 0,0 0 0 0,0-1-2 0,0 2 4 0,0-1 2 16,0 2-1-16,0-1-1 0,0 2-4 0,0 0-1 15,1 1-2-15,2 0 0 0,-3 1 0 0,0 2-3 0,0-1 2 0,0 2 0 0,0-2-1 0,0 2 0 16,-3 0-5-16,2 0-4 0,1 0-3 0,-1-1-3 0,0 1-1 16,-1-2-4-16,1 2-3 0,1-3-3 0,-1 2-2 0,1-2-3 0,0 0-2 0,0-1-2 15,0-2-2-15,0 1-1 0,0-1-1 0,0-1 0 0,0 0 0 0,0-2 0 16,0 0 0-16,0-1-1 0,0-1 0 0,0 0 0 0,-1-2 0 0,1 1 0 15,0 0 1-15,0-2 0 0,0 0 1 0,0 1-1 0,0-1 2 0,0 0 0 16,0-1-1-16,0-1-1 0,0 0 0 0,0 0-1 0,0 0 1 0,0 0-2 16,0 0 0-16,0 0 0 0,0 0 0 0,0 0-2 0,0 0-1 0,0 0 0 15,0 0-2-15,0 0-1 0,0 0-2 0,0 0 0 0,0 0-1 0,0 0 0 16,0 0-1-16,0 0-2 0,0 0 1 0,0 0-1 0,0 0 0 0,0 0 0 16,0 0 1-16,0 0 0 0,0 0 0 0,1 0 0 0,0 0 0 0,0 0 0 15,2 0 0-15,-1 0 2 0,3-1 0 0,-1-1-1 0,1 1 1 0,2-1-1 0,0-1 0 16,0 0 0-16,4-1 0 0,-2-1-1 0,3 1-1 0,2-1 0 15,-3-2-5-15,3 3-4 0,0-2-10 0,-1 0-8 0,2 1-15 0,-4 0-19 0,3 1-24 16,-2-1-25-16,1 0-24 0,-1 1-23 0,2 1-28 0,-3-1-33 0,3 0-37 16,-2 0-40-16,2 0-28 0,-2 0-23 0,1 1-30 0,-1 0-34 15,-1-1-51-15,0-1-61 0,1-1-20 0,-1 0 0 0,0-1 13 0,-1 1 15 0</inkml:trace>
  <inkml:trace contextRef="#ctx0" brushRef="#br0" timeOffset="110828.2">21579 11809 350 0,'-4'0'379'0,"0"0"-28"0,1 1-45 15,-1 0-63-15,-1-1-73 0,3 2-34 0,-1-1-17 0,2 0-7 0,-2 0-2 0,2 2-1 0,-1 1-2 16,-2 0 2-16,3 1 2 0,0 1 3 0,-1 1 1 0,2 1 2 0,-1 0-1 15,0 4 0-15,-1-3-3 0,2 3-2 0,0 0-6 0,0 0-6 0,0 1-4 16,0 0-2-16,0 0 4 0,2-1 2 0,-1 0 6 0,0-1 7 0,-1 1 9 16,2 0 6-16,0-2 4 0,-1 0 1 0,4-1 0 0,-2 0-4 0,0-1-3 15,1 0-3-15,2-2-4 0,-1-1-8 0,2 0-6 0,1 0-12 0,-2-1-11 16,4-2-15-16,-2 1-13 0,-1-3-12 0,3 1-9 0,1-1-4 0,-2 0-6 16,2-1-2-16,-1-1-3 0,1 0-1 0,-2-1-3 0,2-2-1 15,0 2 0-15,-1-2 0 0,1 0 1 0,-2 0 0 0,1-2 1 0,-1 1 0 0,-2-1 0 16,-1 0 0-16,1-2 0 0,-2 3-1 0,-2-3 0 0,0 1 0 15,-2-2 0-15,-1 0-2 0,-1 1-1 0,-3-2-3 0,-1-2-1 0,0 0-4 0,-2-1-1 16,-2 0-4-16,0 0-6 0,-1 0-5 0,0-1-6 0,-1-1-7 0,3 3-8 16,-2-1-12-16,1 1-12 0,-1 0-21 0,1 2-23 0,1 3-22 0,0-1-22 15,-2 1-18-15,3 2-16 0,-2 2-16 0,3 0-18 0,-3 0-20 0,3 4-22 16,-2 0-22-16,1 0-19 0,2 1-15 0,0 2-13 0,-1-1-20 0,2 2-24 0,0-1-46 16,2 1-53-16,-1-1-19 0,2-1-4 0,1 1 13 0,0 0 303 0</inkml:trace>
  <inkml:trace contextRef="#ctx0" brushRef="#br0" timeOffset="111238.18">21790 11841 174 0,'5'4'441'0,"0"-2"12"0,-3 0 13 0,2 2-59 0,-3-1-93 15,2-1-58-15,-2 0-44 0,-1-1-25 0,0 2-21 0,0-2-14 0,0 2-12 16,0-1-8-16,0 1-8 0,0-2-6 0,0 3-5 0,2 0-8 0,-1 0-9 16,0 0-6-16,-1 1-5 0,1 3-3 0,3-1-2 0,-3 1-1 0,2 2-1 15,-1-1-1-15,1 1-1 0,-1 1-5 0,3 1-4 0,-1-1-6 0,0 0-4 16,-1 1 1-16,2 0 1 0,1-2 4 0,1 2 5 0,0-1 1 0,-1-1 1 15,1 1 1-15,1-2-1 0,0 0-3 0,0 0-3 0,1-1-2 0,1 0-2 16,-1-1-2-16,1 0-4 0,0-3-6 0,1 2-8 0,-1-3-5 0,1 0-6 16,0 1-5-16,-1-3-3 0,1-1-2 0,-1 0-3 0,1-1-1 0,-1-3-2 15,0 1-1-15,0-2-3 0,-1 0 0 0,-2 0-1 0,3-2-1 0,-2-1 0 16,0-1-1-16,-1 1-1 0,1-2 0 0,-3-1-1 0,1 0 0 0,0 0 1 16,0-1-1-16,-1 2 1 0,-2-2 1 0,2 0-2 0,0 2 0 0,-2-1 1 0,-1 1-2 15,1 1 0-15,0 1-2 0,-1 0 0 0,0 1-2 0,-1 1-1 16,1 0 0-16,-1 1 1 0,0 1-2 0,-1 2 0 0,1 0 1 0,1 2-2 15,-1 1 1-15,0 1-1 0,-1 1 2 0,4 0-1 0,-2 3 2 0,-1-1 2 16,2 1 1-16,-2 1 1 0,2 2 2 0,-1-1 2 0,-1 0 3 0,4 1 2 16,-2-1 4-16,-1 1 2 0,2-1 2 0,1 0 2 0,0-1 0 0,-1 0 1 15,-1 0 1-15,2-1 0 0,2-1 1 0,-2 0-1 0,0 0 0 0,2-2-2 0,-1-1-3 16,-1 1-2-16,3-2-4 0,-2-1-4 0,0-1-4 0,0-2-6 0,0 1-8 16,2-1-9-16,-2-4-12 0,0 1-14 0,1-1-19 0,0-2-23 15,-1-3-28-15,-2 1-31 0,2-3-36 0,-1 1-34 0,-1-2-43 0,0-2-47 0,-1-1-35 0,1 1-27 16,-1-2-28-16,-1 0-29 0,-1 2-58 0,2-1-72 0,-2 0-27 15,3 1-7-15,-2 2 13 0,-1 0 23 0</inkml:trace>
  <inkml:trace contextRef="#ctx0" brushRef="#br0" timeOffset="111597.18">22395 11858 0 0,'-2'12'493'0,"0"-1"50"0,0-2 25 16,1 0 17-16,-1-1 11 0,2 1-67 0,0-2-100 0,0-1-64 0,0 1-47 16,0-1-37-16,3 0-33 0,-1 0-27 0,0-1-25 0,0 1-18 0,4 0-17 15,-2-3-22-15,1 2-25 0,0-1-25 0,2 0-24 0,-2 0-15 0,4-1-9 16,-3-1-8-16,2 1-3 0,0-2-6 0,1 0-5 0,0-1-4 0,-1 0-3 15,2-1-5-15,-1 0 0 0,2-2-5 0,-2-2-4 0,1 1-1 0,-1-1-3 16,0-3-2-16,0 3-3 0,1-3-2 0,-2 1-2 0,0-2-4 0,-3 0 0 16,3 0-1-16,-3-2-2 0,-2 1 0 0,1-1 0 0,1 2 0 0,-4-3 2 15,0 3 1-15,-1-1 0 0,0 0 0 0,-1 0 2 0,0 2 1 0,-3-1 3 16,2 2 2-16,-2 0-1 0,-1 1 2 16,-1 2 0-16,2 0 0 0,-1 2 2 0,-1 0-1 0,-1 1 1 0,0 1 0 0,1 0 1 0,0 1 1 0,1 1 0 15,0 0 0-15,-1-2 0 0,2 4 0 0,-1-1-1 0,1-1 1 0,1 2 0 16,0-2-1-16,2 0 1 0,-2 2 0 0,2-1 1 0,1-1 0 0,0 1 1 15,0 1 0-15,0 0 4 0,3 1 0 0,-1-1 2 0,1 1 2 0,0 1 2 16,1 0 2-16,1 1 0 0,0-1 4 0,1 2 0 0,-1 0 1 0,2-1 0 0,0 1 1 16,-1 0-1-16,2 1 1 0,0-1 0 0,0 1-2 0,0-1 0 0,1 0-1 0,0 1-2 15,-2-1 0-15,3 1-1 0,-2-1-1 0,0 0-3 0,1 1 0 0,-3-3-2 16,3 3-2-16,-3-2-3 0,0 1-9 0,-1-2-11 0,0 2-21 0,-1-2-25 16,2 1-29-16,-3-3-32 0,-1 3-42 0,1-1-51 0,-1-2-54 0,-2 0-52 15,0 0-83-15,0-2-90 0,-1 0-59 0,1-2-44 0,-3-1-21 16,2-1-8-16,-1-3 12 0,-1 0 21 0</inkml:trace>
  <inkml:trace contextRef="#ctx0" brushRef="#br0" timeOffset="112666.18">26602 10804 278 0,'-9'-4'291'0,"-1"-1"-67"0,1-1-92 0,1 4-48 0,0-2-26 15,3 0-12-15,-2 0-3 0,2 2 0 0,1 0 1 0,-1 1 1 16,4-2 1-16,-1 2 6 0,0-2 6 0,2 2 9 0,3-1 7 0,-1 0 9 0,3 0 8 16,1 0 7-16,2 1 6 0,2-2 7 0,2 2 5 0,0-1 4 0,1 1 1 15,3 1 4-15,2 0 0 0,0 0-4 0,1 0-4 0,0 0-9 16,-1 1-9-16,3 1-13 0,-1 0-13 0,-1 1-9 0,-1 1-9 0,1-1-12 0,-2 0-9 15,1 3-7-15,-2-2-5 0,-1 1-3 0,-2 0-6 0,0-1-1 16,-2 1 0-16,0 2 0 0,-3-3 1 0,-1 2 3 0,-2 0 0 0,0-1 1 0,-4 2-2 16,-1-1-1-16,-1 3-1 0,-1-2-2 0,-6 1-2 0,1 2 0 0,-6-2-1 15,1 3-1-15,-4-1-3 0,-3 0 0 0,-3 1-2 0,-3 1 0 16,-1-1 0-16,-3 0-1 0,-2-1-2 0,0 0-1 0,-1 0-1 0,-2-1 1 0,1 0-1 16,-2-2 1-16,3 1 1 0,-2-2-1 0,1 1 0 0,2 0-1 0,2-1 2 15,0-2-1-15,2 3 1 0,4-2 0 0,0 0-1 0,5 2 4 0,0-2 3 0,3 0 4 16,3 1 6-16,3-1 6 0,2 0 7 0,2-1 7 0,4 0 7 15,3 0 5-15,5 0 7 0,3-3 4 0,5 2 4 0,5-2 8 16,4-1 7-16,3 0 7 0,5-3 4 0,3 2 2 0,6-4 2 0,1-2-1 0,6 1-1 16,1-4-2-16,2 0-4 0,5-3-3 0,0 0-5 0,0-3-5 0,1 0-5 0,-1 1-7 15,-3-1-6-15,-3 1-8 0,-4 1-7 0,-3-1-9 0,-5 3-7 0,-5 1-8 16,-3 0-7-16,-4 3-4 0,-5 1-3 0,-3 0-3 0,-6 2-1 16,-1 1 0-16,-6 1-3 0,-2 2 2 0,-6 1 1 0,-3 0-1 0,-8 3 2 0,-3 0 0 15,-7 4 2-15,-4 0 1 0,-6 2 0 0,-5 0-2 0,-6 3-3 0,-4 1-2 16,-3 1 0-16,-2 2-1 0,-2 1 0 0,-2 0-1 0,1 0-1 15,1 2-5-15,4-1-8 0,4-1-6 0,4-2-5 0,5-1-3 0,4-1 0 0,5 0 2 0,5-1 3 16,6-4 1-16,5 1 0 0,3-4 2 0,5 0 1 0,5-1 5 0,6-2 6 16,6-3 14-16,4-1 22 0,5-3 14 0,6-2 13 15,4-2 8-15,2 0 5 0,4-2 2 0,2 0 1 0,0-1 1 0,2 0 0 0,-2-1 0 16,0 2 0-16,-2 1-4 0,-3 1-4 0,-2 1-10 0,-2 0-14 0,-1 1-9 0,-1 1-6 16,-3 2-5-16,-1 0-2 0,-2-1-1 0,0 1-1 0,-1 2-1 15,-2 0-1-15,1-2 1 0,-3 3 0 0,0-2-2 0,-1 2 0 0,0-2-1 16,-4 2 0-16,2 1-2 0,-2 0-2 0,-2-2-2 0,-1 1-1 0,0 0-2 15,-2 1-2-15,-1 0 0 0,-3 0 0 0,-2 0 0 0,-1 0 0 0,-4 0 1 0,-1 2 0 16,-6 0 1-16,-3 2-1 0,-8 1 1 0,-3 2 2 0,-5 2 0 0,-4 0 1 16,-3 1 0-16,-3 3 1 0,-4 0 0 0,3 2 1 0,-2-1-2 0,1 1 0 15,3 1 0-15,3-3-1 0,2 1 1 0,3-1-1 0,3 0-1 0,3-2 2 16,5-1-2-16,3 0 2 0,0-1-1 0,3-3 2 0,4 1 1 0,-1-2 2 16,3 0 0-16,0-1 2 0,3-1 0 0,0 0-1 0,2-2 2 0,3 0 0 0,1-1 2 15,1-1 0-15,0 0 1 0,4-2 0 0,0-1 0 0,3-1 0 0,2-2-3 16,1-1-1-16,1 0 0 0,3-1 0 0,1 0-4 0,0 0-2 15,3-2-9-15,0 1-12 0,1-2-19 0,1 2-22 0,1-1-24 0,-1-2-22 0,4 3-21 16,-3-1-20-16,2 2-27 0,2-3-27 0,-2 3-31 0,-1 1-30 0,3-1-23 0,-1 1-21 16,0 0-12-16,-1 1-5 0,-1 1-6 0,-3 2-7 0,0 0-47 15,-4 0-67-15,0 3-21 0,-3 0 0 0,-3 1 15 0,-2 1 328 0</inkml:trace>
  <inkml:trace contextRef="#ctx0" brushRef="#br0" timeOffset="113281.18">26567 11797 346 0,'0'-7'487'0,"1"-1"19"0,2 0 14 15,-2-1-39-15,0 0-62 0,-1 0-55 0,1 0-50 0,2 0-33 0,-2 0-20 16,2 1-14-16,-1 1-10 0,0-1-14 0,0 0-18 0,0 2-21 0,1 0-22 15,-1 1-18-15,2 0-18 0,-1 1-18 0,-1 1-18 0,3 2-17 0,-3 1-15 16,1 0-13-16,-2 4-10 0,2 0-6 0,-2 4-5 0,0 1-2 0,-1 3 0 16,-1 2-1-16,0 5 2 0,-2-1-1 0,-1 6 0 0,-2 1-2 0,1 1-2 15,0 1-4-15,-2 2-2 0,-1 0-3 0,2 0-2 0,-1 0-4 0,1 0-3 16,-1-2-7-16,1-2-9 0,2 1-10 0,2-1-12 0,-2-4-18 0,3 1-24 16,0-2-20-16,-2-3-18 0,3 0-20 0,3-2-20 0,-1-2-23 0,1-3-22 15,0 0-18-15,4-4-17 0,1-1-11 0,1-3-7 0,2-4-3 0,4-3-1 16,1-3 12-16,-1-5 19 0,6-3 16 0,-1-6 14 0,1 0 19 0,-1-5 21 0,3-1 21 15,-2-4 24-15,1-2 20 0,-1-1 21 0,-1-2 22 0,-1 0 22 0,-1 2 24 16,-2-2 26-16,0 4 27 0,-2 0 25 0,0 3 23 0,-2 4 22 16,-2 0 10-16,0 1 9 0,-4 5 5 0,2 2 4 0,-3 1 8 15,-1 2 8-15,-2 4 9 0,-1 0 7 0,-2 3 1 0,-1 4 1 0,-2 0-8 0,-1 3-15 0,-4 4-13 16,0 0-16-16,-2 4-9 0,1 2-6 0,-3 0-3 0,-1 3-4 0,-1 3-8 16,0-1-13-16,0 3-11 0,0 0-14 0,-1 0-13 0,1 3-14 0,0-2-11 15,2 2-9-15,-1-2-4 0,-1 2-1 0,3-3-2 0,0 0-1 0,1-1-2 0,3-3 2 16,-1 0 2-16,0-1 5 0,2 1 6 0,1-4 9 0,1 1 4 15,-1-3 6-15,2 0 5 0,0-1 4 0,0 0 4 0,1-1 4 0,0-1 3 16,1-1 3-16,-1-1 1 0,2 1 2 0,0-2-2 0,-1 0-2 0,1 1-7 0,1-2-8 16,0 0-6-16,0 0-7 0,1-2-4 0,2 1-3 0,-1-1-5 15,2-1-3-15,2 0-3 0,-1-1-2 0,3 0-3 0,0 1 0 0,1-2-2 0,4 0 0 16,0 0 1-16,0 2-1 0,0-3 0 0,2 0 0 0,1 1-1 0,-1 0-1 16,1 1-1-16,-2 0 0 0,1 0-1 0,0-1 0 0,-2 2 0 0,1 1 0 15,-1-1-1-15,0 2-1 0,-3 0 0 0,3-1-4 0,-1 2-2 0,-2 2-2 16,1-1-3-16,0 0-4 0,-2 2-4 0,1-1-3 0,-1 1-7 0,-1 1-6 15,1 0-14-15,0 1-17 0,-2-1-24 0,-1 1-29 0,3-1-22 0,-3 0-21 16,-1 1-24-16,3 1-27 0,-3-2-33 0,0 1-35 0,1 0-33 0,-1-2-29 16,0 1-47-16,1 0-56 0,-1-1-53 0,1-1-52 0,0-1-10 0,1-1 9 15,-1-1 15-15,1-1 97 0</inkml:trace>
  <inkml:trace contextRef="#ctx0" brushRef="#br0" timeOffset="113446.22">27158 11911 385 0,'-1'-3'502'0,"0"2"16"0,-1-1 16 0,1 0-41 0,-2-2-63 0,0 2-51 16,2-1-45-16,-2-1-31 0,2 3-27 0,-1-1-25 0,0 0-24 0,1-1-24 15,0 2-20-15,0-2-19 0,-2 3-15 0,3-1-17 0,-1 0-16 16,1 1-22-16,0 0-22 0,0 0-20 0,0 0-18 0,1 1-13 0,2 0-7 0,-1 3-7 16,1 0-4-16,-1-1-2 0,2 3-3 0,0 1-5 0,0-1-6 0,0 3-18 0,1 1-24 15,-1 0-27-15,0 1-32 0,-2 1-34 0,2 1-39 0,-3 1-42 0,2 0-47 16,-1 1-38-16,-2-1-34 0,1 1-60 0,1-1-72 0,0 2-55 0,-2-3-46 16,1-1-9-16,-1 0 5 0,1-3 21 0,2-2 236 15</inkml:trace>
  <inkml:trace contextRef="#ctx0" brushRef="#br0" timeOffset="113565.18">27407 11654 0 0,'1'-29'351'16,"-1"1"13"-16,-1 3-3 0,-2 3-72 0,0 2-101 0,-1 5-88 0,-1 0-78 15,-1 5-68-15,1 1-63 0,-2 2-71 0,1 2-76 0,0 2-49 0,1 2-34 16,0 2-19-16,0 2 276 0</inkml:trace>
  <inkml:trace contextRef="#ctx0" brushRef="#br0" timeOffset="113862.18">27552 11646 0 0,'4'8'215'0,"-1"0"305"0,1-2 27 16,0 2 24-16,0-3 22 0,-2 2-60 0,-1-3-96 0,-1 0-64 0,0-2-50 0,-1 1-36 16,0 0-31-16,-2-2-28 0,1-1-27 0,-1 0-26 0,1 0-26 15,-2 0-28-15,2 0-29 0,-1 0-29 0,-2 0-30 0,3 0-23 0,-2 0-19 0,0 1-17 16,-1 1-13-16,0-1-10 0,2 0-6 0,-1 3-4 0,0-1-1 16,-2 0-1-16,2 0 1 0,1 3 1 0,-1-1 4 0,-1 1 4 0,1 1 3 0,-1 1 6 15,3-1 4-15,-1 0 8 0,-2 1 9 0,4 1 7 0,0-1 5 0,0 1 5 16,1-1 2-16,1 0 2 0,1 1 1 0,2-1 2 0,0 1 1 15,1-1 5-15,1 0 5 0,1 0 8 0,0-1 7 0,1 0 11 0,0 0 12 16,0 2 8-16,1-2 8 0,0 1 5 0,-2-2 2 0,2 3 4 0,-2-2 2 0,1 2 1 16,-1-1 2-16,-1 0-4 0,1 2-2 0,-1-2-5 0,-1 3-8 0,-1-1-8 15,-2 1-11-15,1-1-9 0,-1 1-6 0,-2 0-5 0,-2 1-4 0,-1-1-4 0,1-1-2 16,-2 2-4-16,-1 0-2 0,-2-2-4 0,0 1-6 0,-3-2-7 0,3 1-9 16,-3 0-10-16,1-2-12 0,-2-1-28 0,1 0-34 0,-1-2-31 0,1-1-32 15,-1 0-36-15,0-4-40 0,1 0-37 0,0 0-36 0,2-4-27 0,-2-1-22 16,4-2-22-16,0 0-20 0,0-3-55 0,2-2-69 0,0-1-21 15,0-4 3-15,3-1 14 0,1-2 20 0</inkml:trace>
  <inkml:trace contextRef="#ctx0" brushRef="#br0" timeOffset="114189.18">27619 11537 0 0,'11'-9'287'16,"-3"0"38"-16,0 0-25 0,1 2-62 0,0-2-79 0,0 3-39 0,-1 1-17 15,2 1-5-15,-1 3 2 0,-2-2 8 0,3 3 7 0,-2 2 10 0,0-1 6 16,1 3 7-16,0 1 5 0,-2 2 4 0,2 2 5 0,0 0 6 0,-2 1 3 15,0 2 6-15,1 1 1 0,-1 2 4 0,-2 1 5 0,2 0 3 0,0 1 5 16,-1 1-3-16,-1 0-6 0,1 2-7 0,-1 2-7 0,-1-2-6 0,1 3-7 0,1 0-8 16,0-2-9-16,1 1-9 0,0-1-7 0,-2 0-16 0,1-1-15 15,0-2-17-15,-1-1-14 0,1-1-9 0,0-2-5 0,-1 0 2 0,-2-3 0 16,1 0 0-16,2-1-2 0,-3-3-2 0,-1-1-2 0,2-1-2 0,-1-2 0 16,0 0-3-16,1-3 1 0,-2-1-3 0,2-2-2 0,-1-1-3 0,-1 0-6 0,3-4-5 15,-3 2-8-15,2-3-3 0,-1 1-3 0,-1-2-2 0,2 0 1 0,0 0-2 0,-2 0-1 16,3-2 0-16,-1 1-2 0,1 0 1 0,2 2 1 0,-2-2-1 15,4 1-1-15,-2 0 1 0,3 0 0 0,0 1 0 0,0 1 0 0,0 0 0 0,3 1 0 16,-1 1 0-16,-1 1 0 0,0 1-2 0,-2 0-1 0,2 3-4 0,-1 1-4 16,0 1-4-16,-2 2-3 0,0 1-9 0,-1 2-9 0,0 0-18 15,-2 2-20-15,-1 2-29 0,-2-1-30 0,3 4-30 0,-4-1-29 0,0 3-40 0,1-1-46 16,-2 0-34-16,0 2-30 0,-2-1-35 0,1 0-38 0,1 1-60 16,-3-2-73-16,0 1-26 0,2-1-6 0,-2-1 13 0,2-1 26 0</inkml:trace>
  <inkml:trace contextRef="#ctx0" brushRef="#br0" timeOffset="115013.18">28433 11979 583 0,'2'-17'614'0,"-2"0"16"0,1 1 14 0,-1-1 0 0,0 0-7 15,2 2-99-15,0-1-143 0,-1 0-87 0,0 3-63 0,3 0-41 0,-1 1-32 16,2 0-27-16,2 0-28 0,-1 2-29 0,4-1-29 0,-1 2-19 0,2 0-11 16,2 2-9-16,0 1-6 0,2 1-4 0,1-1-2 0,-1 3-3 0,1 1-2 15,-1 2-1-15,2 2 0 0,-1 0-1 0,-2 3-1 0,1 2 0 0,-3 1 1 0,0 1 0 16,-1 2 0-16,-3 1 2 0,0 2 1 0,-3 1 0 0,-1 0 0 15,-3 2 1-15,-1 1 1 0,-1 1-1 0,-3-1 0 0,-1 0 1 0,-1 2 0 0,-1-3-2 16,-3 2 0-16,0-2 0 0,-1-2-1 0,-2 1-2 0,2-2 0 0,-3-2-3 16,1-1-1-16,0-2-3 0,-2 0-4 0,-1-4-3 0,1 2-4 0,0-3-2 15,2-2-4-15,-2-2-5 0,0 0-6 0,0-2-6 0,0-2-11 0,0-1-12 16,3-1-12-16,-2-3-16 0,2 1-17 0,0-2-11 16,0-1-10-16,2-3-10 0,0 0-8 0,3-1-5 0,-2-1-5 0,5-2 0 0,-1-2 0 0,2 2 5 15,1-2 6-15,4-1 13 0,1 0 14 0,1 0 18 0,1 0 17 0,0 0 16 0,4 0 15 16,-2-1 13-16,4 4 8 0,-2-2 10 0,2 3 6 0,2 1 6 0,-2 0 7 15,1 3 5-15,1 0 5 0,-1 0 6 0,1 3 8 0,0 0 7 16,-2 3 8-16,3 1 4 0,-2 0 2 0,1 2 5 0,-1 1 5 16,2 2 9-16,-2-1 7 0,-2 4 7 0,3-1 8 0,-3 2 2 0,1 2 3 0,-2 0-1 0,0 2 0 15,0 1-1-15,0 1-3 0,-3 0 0 0,1 4 2 0,-2-1 0 0,-1 1 0 16,1 0 1-16,-1 3-2 0,-2 0-2 0,1 0-1 0,-2 2-2 0,2 0-1 16,-1 0-4-16,-1 1-3 0,3-1-4 0,-3 2-2 0,2-3-3 0,-1 3-4 15,2-1-2-15,-1-3-3 0,0 3-3 0,2-2-4 0,-1 0-4 0,0-2-3 16,1 1-4-16,1-3-2 0,0 0-1 0,0 0-3 0,2-2-3 15,-1-2-2-15,2 2-1 0,-2-3-1 0,3-1-4 0,0 0-1 0,0-1-2 0,0-3-3 16,1 2-2-16,0-2-2 0,-1-2-1 0,0 0-2 0,0-1-2 0,1-1 1 16,-1-1-2-16,1-2 1 0,1-1 0 0,-2-1-1 0,1 0 0 0,-1-1 1 15,1-2-2-15,-2 0 2 0,1-2 1 0,-2 1-1 0,1-2 1 0,-3-2 0 0,1 1 1 16,0-2 1-16,-2 1 1 0,0-1 0 0,-2 1 0 0,1-2-1 16,-3 0-1-16,1-1-2 0,-1 1 1 0,-1 1-1 0,0 0 1 0,-1 0-2 0,-1 0 0 15,1 2-1-15,-1 0-2 0,-1 1-1 0,1 0 1 0,-2 3-2 16,0-1 0-16,2 2 1 0,-1-1-1 0,2 2 1 0,-2-1-2 0,2 4 0 15,-2-1-2-15,0 0 1 0,2 2-1 0,-2-1 0 0,2 1-2 0,1 1-1 0,-1 0-1 16,0 1-2-16,-1-2 1 0,2 2 1 0,0 1 1 0,0-1-2 16,0 1 2-16,0 0-1 0,0 0 1 0,0 0 1 0,0 0 0 15,0 0 2-15,0 0 1 0,0 0 2 0,0 0 1 0,0 0 1 0,0 0 0 0,0-1 0 16,0 1 0-16,0-2 1 0,0 1 0 0,0 1 0 0,0-1-2 0,-1-1 0 16,1 1-1-16,0 0 0 0,0-2-1 0,-1 0-1 0,1 1-2 0,0-2-2 0,0 1-3 0,0-1 0 15,0 0-2-15,1 0-2 0,-1-1 0 0,1 0 0 0,2 0-2 0,-2-1 0 16,3 0-1-16,-2 1-1 0,3-2 1 0,-1 0 1 0,0 0 1 15,0 0 4-15,-1-2 1 0,2 1 0 0,0 0 4 0,0-1 0 0,-1 1 2 16,1-1 2-16,-1 2 2 0,-1 0 1 0,1 0 0 0,0-2 2 0,-2 3 0 0,-2 0-1 16,1 1 0-16,-1-2-2 0,-1 2 1 0,1 1 0 0,-2 0 0 0,-2 0 0 15,0 2 0-15,-1 0 0 0,-2-1-1 0,1 2 0 0,-2 0 0 0,0 1-1 16,0 0 1-16,-2 1 0 0,0 2-1 0,0-2-1 0,0 2-4 0,-1-1-3 16,-1 2-5-16,0 0-5 0,1 0-9 0,0 1-13 0,1 1-19 0,-1-1-24 15,2 0-22-15,-2 2-19 0,1-1-19 0,-1 2-15 0,0-1-23 0,1 1-24 0,-1 1-24 16,1-1-26-16,-1 2-19 0,1-2-18 0,-1 3-10 0,1-1-8 15,1 0 5-15,0 1 5 0,2-2 1 0,0 2 0 0,1-2-3 0,4-1-6 16,-1 1-14-16,2-2-19 0,1-1-9 0,0-2 105 0</inkml:trace>
  <inkml:trace contextRef="#ctx0" brushRef="#br0" timeOffset="115416.23">28547 11805 0 0,'6'-11'418'0,"0"-1"50"0,-1 1 18 0,3-3-44 0,-1 1-68 16,1 0-55-16,-1-1-47 0,2-2-23 0,-2 2-13 0,2-1-9 0,1-1-9 16,-1 2-16-16,2 1-18 0,0 0-18 0,0 0-21 0,0 1-16 0,2 0-16 15,-1 0-12-15,1 3-10 0,0 0-10 0,-2 0-12 0,3 2-10 0,-3-1-8 16,2 4-7-16,-1-1-6 0,-1 1-4 0,0 3-3 0,2 1-3 0,-1 1-2 15,-2 2 1-15,1 2 3 0,-1 0 3 0,0 4 2 0,-1 2 4 0,-2 2 1 16,0 3 1-16,-2 2 1 0,-1 1 0 0,-1 3 0 0,-2 0-1 0,-1 3 0 16,-1 1-1-16,-2 2 0 0,1 0-1 0,-3 0 0 0,1 1-4 15,1 0-3-15,-1 1 0 0,-1-2-2 0,1-1 0 0,-1 0 0 0,1-1-1 16,1-3-3-16,-1 0 0 0,0-4 1 0,3 1 1 0,-1-3 1 0,0-1 5 0,0-2 5 16,1-2 3-16,-1 1 3 0,2-4-1 0,0-1 1 0,0 1-1 0,0-5-2 15,0 0-1-15,2-1-2 0,0-3-1 0,1-3-5 0,0-2-5 0,1-3-8 0,3-4-9 16,1-2-11-16,1-6-10 0,1-1-11 0,3-6-9 0,2-5-7 15,1-2-9-15,4-4-7 0,0-3-12 0,1-2-13 0,3 0-23 0,1-2-27 0,-1 2-29 16,1 0-27-16,1 2-37 0,-1 5-40 0,-4 2-29 0,2 4-28 16,-5 4-19-16,-3 2-14 0,0 5-14 0,-4 3-12 0,-1 3-25 0,-2 2-31 0,-3 4-41 15,-3 2-44-15,-1 3-4 0,-1 2 13 0,-3 2 28 0,-4 4 439 0</inkml:trace>
  <inkml:trace contextRef="#ctx0" brushRef="#br0" timeOffset="115696.21">29113 11722 0 0,'-2'12'477'0,"-1"0"32"0,3-2 12 16,3 1-3-16,-2-2-12 0,0 0-51 0,3-1-69 15,0 0-41-15,0-2-29 0,2 2-24 0,0-1-25 0,0-1-25 0,1-2-24 16,2 2-20-16,0-3-17 0,-2 1-15 0,3-1-13 0,0-2-21 0,1 1-22 0,1-2-26 0,0-2-21 16,0 1-19-16,2-2-11 0,-3-1-9 0,4-1-6 0,-1 1-4 0,-2-4-6 15,3 2-3-15,-1-3-6 0,-1-1-3 0,2 1-4 0,-3-2-1 0,1 0-3 16,-3-1-2-16,1 0-2 0,-1 0-2 0,-1 0-3 0,-3 0-1 0,0 0-5 16,-2 0 0-16,-1 0 0 0,-1-1 1 0,-2 1 0 15,0 0 2-15,0-1-1 0,0 3-1 0,-2-2-4 0,-1 3-1 0,-1-2-2 0,-2 3 1 16,1 1 2-16,-1 0 2 0,-3 3 0 0,2 0 3 0,-3 3 1 0,0 1 0 15,-1 1 1-15,-2 1 2 0,0 3 0 0,-1 1 5 0,-1 2 4 0,-1 3 5 0,2 1 3 16,-2 1 0-16,0 1 2 0,1 3 0 0,0 0 1 0,-1 0 3 0,4 2 1 16,-1-1 2-16,1 2-1 0,2-2 2 0,0 3 1 0,1-1 1 0,2-2 1 15,1 0 0-15,1 1-1 0,0-2 0 0,2 0-1 0,2-1-20 0,1-2-27 16,1 1-43-16,3-1-49 0,2-1-65 0,2-1-73 0,3 0-89 0,1-1-96 16,8 0-70-16,1-2-54 0,4 0-30 0,5-1-16 0,3 0-7 0,5-3 0 15</inkml:trace>
  <inkml:trace contextRef="#ctx0" brushRef="#br0" timeOffset="115867.18">30009 12121 0 0,'-9'8'252'0,"-1"-2"393"0,-1 1 12 15,2-4 8-15,-2-1 2 0,2-1 3 0,1-2 2 0,0 0-85 0,-2-2-124 0,4-1-113 16,-1 0-109-16,-1-1-72 0,3 0-54 0,-1-2-38 0,0 3-31 0,1-4-24 16,0 2-20-16,0 1-33 0,1-2-37 0,-1 3-53 0,1-2-59 0,2 0-76 15,-3 1-82-15,3 0-106 0,0 1-117 0,0-1-55 0,-1 0-28 0,3 1-16 0,-1 1-11 16,1-1 0-16,0 1 5 0</inkml:trace>
  <inkml:trace contextRef="#ctx0" brushRef="#br0" timeOffset="133740.73">17265 12557 91 0,'-3'0'436'0,"1"1"11"0,1 1 14 0,1 0-40 0,0-1-63 15,1 0-62-15,1 1-62 0,1-2-34 0,-2 0-22 0,3 1-15 0,-1 0-12 16,-1-1-10-16,2 2-5 0,0-1 0 0,-2 0 4 0,2 1 4 16,0-1 3-16,-1 1 1 0,2 1-2 0,0-1-6 0,2 1-7 0,1 3-6 0,0-3-4 15,1 2-4-15,3 1-2 0,0-1-6 0,3 3-7 0,1-1-10 16,2 1-10-16,0 0-16 0,1 1-16 0,1 0-11 0,1 0-13 0,0 1-5 0,1 1-4 15,3 0-4-15,-1 0-1 0,-1 1-1 0,2 0-1 0,0 1-1 16,0 0 0-16,2 0-2 0,-1 2 0 0,2-2-1 0,-1 1-2 0,0 1 0 0,1-2-1 16,0 1 0-16,-2 1-2 0,2-2 0 0,-2 1-1 0,1 1-1 0,-2-2-1 15,1 1 0-15,-2-1-2 0,-1 0-2 0,1-1-2 0,-2 0-3 16,-1-1-5-16,-1 2-8 0,-1-4-8 0,-2 1-12 0,0 1-13 0,0-3-18 0,-4-2-19 16,1 2-16-16,-2-2-17 0,1 0-15 0,-3 0-13 0,0-1-22 0,-2-2-24 15,2 1-31-15,-3-1-32 0,1-2-20 0,-3 1-18 0,1-2-9 0,0-2-7 0,0 1-19 16,-1 0-26-16,-2-3-47 0,2 0-57 0,-1 0-22 0,-3-1-4 0,2-1 13 0,-2 2 361 15</inkml:trace>
  <inkml:trace contextRef="#ctx0" brushRef="#br0" timeOffset="138076.29">18136 12467 343 0,'1'-2'376'0,"2"-2"-36"0,-1 0-53 0,-1 0-44 0,2 1-40 0,-2-1-18 0,-1 0-7 16,1 2-2-16,1 0 2 0,-2-2 0 0,0 3-1 0,0-1 0 16,0 0-2-16,0 0-2 0,-2 0 0 0,1 2-6 0,1 0-5 0,-1-1-7 0,0 0-7 15,-2-1-7-15,2 2-9 0,-2 0-6 0,2 0-4 0,-1 0-7 0,-2 0-9 16,3 0-6-16,-2 0-7 0,2 0-10 0,-1 0-10 0,-1 0-11 0,2 0-11 16,-2 0-9-16,1 0-9 0,-1 0-9 0,2 0-5 0,-1 0-7 0,-1 0-5 15,3 0-4-15,-1 2-2 0,0-1-2 0,-1 0-1 0,2-1-2 0,0 0 2 16,2 3 0-16,-1 0 1 0,0 0 3 0,3 1 1 0,-2 0 5 0,3 0 5 15,0 3 4-15,2-1 4 0,1 2 2 0,0-1 0 0,3 0 3 0,0 0 2 16,1 1 1-16,2 3 1 0,2-3 0 0,-1 1 0 0,5-1-1 0,-1 0 0 16,0 1-3-16,3-1-2 0,0 1-3 0,4-3-3 0,-1 2 0 15,1-1-1-15,3 0-3 0,0-1-1 0,3 2-1 0,2-3 0 0,5 1 1 0,-1 1 0 16,4 0-2-16,2-3 1 0,2 2 0 0,0 1-2 0,2-3 1 0,3 2 0 16,-1 0-1-16,2-1 0 0,0 1 0 0,-1 0-1 0,1-1 0 0,-1 0-1 15,-1 2 0-15,-2-2-1 0,-1 1-1 0,-2-1 0 0,0 2-2 0,-4-2 0 0,-4 2-1 16,-1-2 0-16,-1 2-1 0,-3-3-1 0,-3 2 0 0,-2 0 0 0,-2-1 0 15,-4 0 0-15,-1 0-1 0,-1-1 0 0,-2 1-1 0,-2-1 0 0,-1-1 0 0,-2 1-1 16,-2-2-1-16,0 2-3 0,-4-2-3 0,0 0-4 0,0 0-5 16,-2 0-8-16,0 0-9 0,0-2-10 0,-3 1-17 0,-1-1-19 0,0 0-25 0,-2 0-28 15,-1 0-28-15,-1-1-29 0,-1 1-41 0,-2-3-46 0,-1 0-36 0,1 1-32 16,-2-1-49-16,-1-1-59 0,2-1-57 0,-3 0-54 0,0-2-18 16,0 0 0-16,0-2 15 0,2 0 53 0</inkml:trace>
  <inkml:trace contextRef="#ctx0" brushRef="#br0" timeOffset="138338.29">19481 12459 214 0,'-12'-1'545'0,"2"-3"21"0,1 3 20 15,3-2 20-15,-2-1 15 0,3 2-83 0,0-1-129 0,2 0-84 0,-2 1-60 16,1-1-38-16,2 1-25 0,-1 0-24 0,3 1-21 0,0 0-21 0,3 1-17 16,0 0-20-16,5 1-20 0,-1 0-19 0,4 3-17 0,1 0-10 0,2 0-7 15,3 3-4-15,0-1-2 0,0 3-4 0,3-1-1 0,0 2-2 0,0 1-3 16,1 0-2-16,-1 1-2 0,2 1-3 0,-1 0-1 0,-1 0-1 0,0 1 1 15,0 0-1-15,0 0 2 0,-1 0-1 0,-1 1 0 0,-2 1-1 0,1-2 0 16,-3 0 0-16,0 1 0 0,-4-1 0 0,1-1 1 0,-3 0-1 0,-2-1 2 16,0 1 0-16,-3 1 0 0,-1-2 0 0,-2 2-1 0,-1-3 1 0,-2 0 0 0,-1 0 0 15,-2 1 1-15,0-1-2 0,-1 0 1 0,-3-2-1 0,-1 1-2 0,-1-1-7 16,0-1-8-16,-3 0-14 0,0-1-16 0,1 1-32 0,-2-4-38 0,0 1-41 16,0-1-41-16,-1 0-51 0,-1-3-58 0,2-1-49 0,-1 0-47 15,-1 0-80-15,1-1-94 0,2-2-42 0,-2 0-19 0,0 0 1 0,1 1 9 0,0 0 27 0,-1 1 526 16</inkml:trace>
  <inkml:trace contextRef="#ctx0" brushRef="#br0" timeOffset="138836.29">17449 13948 0 0,'-6'0'134'0,"2"1"234"0,-1 0 13 16,0 0-50-16,-1 2-80 0,1-1-45 0,-1 1-29 0,-2 1-7 0,2-1 2 16,1 1 2-16,-1-1 3 0,1 1 5 0,1-1 2 0,1 1 3 15,-2 1 2-15,2-3 5 0,1 0 5 0,0 2 3 0,1-1 3 0,2-1-4 0,2 1-8 16,-1 0-10-16,5-2-11 0,0 1-9 0,3 1-7 0,1-2-8 16,4 2-8-16,2-3-9 0,5 1-12 0,0-1-16 0,5 0-18 0,3 0-19 0,1 0-20 15,5 0-13-15,0-1-8 0,4 1-6 0,1-1-2 0,0-2-2 0,1 2-2 16,1-2-1-16,1 2-3 0,3-3 1 0,-2 2-2 0,2-1 0 0,-1-1-1 15,3-1 0-15,0 0 0 0,-1-1 0 0,1 2-1 0,2-4 0 0,-1 2-2 0,-2-2 1 16,1 0-1-16,-1-1 0 0,-2 1 0 0,-1 0 0 0,-3-1 1 16,-5 2-2-16,-1-1 0 0,-4 2 0 0,-3-2-1 0,-2 3 0 0,-3-2-1 15,-4 2-4-15,-3 1-5 0,-1-1-7 0,-1 0-6 0,-1 2-16 0,-3-1-17 0,-1 0-30 0,-2-1-34 16,0 2-31-16,-3-1-31 0,0 0-42 0,-2 0-49 0,-2-1-38 16,1 0-34-16,-2 2-34 0,-2-2-35 0,0 0-66 0,-2-1-80 0,-1 0-32 15,-3 1-9-15,2-1 15 0,-3 0 27 0</inkml:trace>
  <inkml:trace contextRef="#ctx0" brushRef="#br0" timeOffset="139119.29">18213 13721 0 0,'-9'-7'180'0,"4"-1"284"0,4-1 15 0,0 1 10 0,2-2 10 15,2-1-84-15,3 2-125 0,1-2-61 0,2 1-32 0,3-1-20 0,3 2-12 16,3 1-14-16,0-1-14 0,2 1-13 0,3 1-16 0,1 3-11 0,2 0-10 15,4 2-9-15,-1-1-9 0,2 3-4 0,1 2-5 0,-1-1 0 0,3 3 1 16,-2-1-1-16,2 2 0 0,-1 0-3 0,-1 0-1 0,0 2-2 0,-2 1-3 16,0-1-2-16,0 1-2 0,-3 1-4 0,0 1-2 0,-3-2-3 0,0 2-1 15,-3-1-5-15,-2 1-4 0,-2 0-7 0,-2 0-4 0,-4 0-4 0,0-1-2 16,-1 1-2-16,-5 1 1 0,0-2-1 0,-3 3-1 0,-1-3 1 0,-2 2 0 16,-2-2 0-16,-2 0 0 0,-4 1 1 0,1 1-2 0,-5-1-9 0,2 1-13 0,-4-3-26 15,0 2-32-15,-1-1-38 0,0-1-42 0,-3 1-49 0,2-2-55 0,-2 1-50 16,2-1-48-16,-3-1-77 0,1-2-89 0,1 0-51 0,-1 0-32 0,-1 0-6 15,2-2 6-15,-1 0 21 0,-1 2 521 0</inkml:trace>
  <inkml:trace contextRef="#ctx0" brushRef="#br0" timeOffset="139551.31">17537 15183 0 0,'-11'-2'239'0,"1"0"243"0,3 0 8 15,-1 1-3-15,0-1-7 0,0-1-78 0,1 3-112 0,0-1-59 0,2 0-34 16,-1-1-26-16,3 2-22 0,-1 0-23 16,0 0-22-16,-2 0-15 0,4 0-12 0,-1 0 0 0,-1 2 5 0,3-1 12 0,0 0 14 0,1 1 11 0,1 0 7 15,1-1 6-15,4 1 0 0,2-1 0 0,2-1 0 0,4 2-1 0,3-4-2 16,6 1-5-16,4-1-5 0,3-3-13 0,6-2-14 0,3 0-18 0,1-2-18 16,4-2-15-16,3-1-12 0,0-1-8 0,1-1-5 0,2-1-4 0,2 0-2 15,-2-1-2-15,1 0-2 0,0 0-2 0,-2-1 1 0,0 0-2 16,-2 0 0-16,0 0-1 0,-6 1-1 0,-1 2 0 0,-3-2 0 0,-1 2 1 0,-1-1 0 15,-4 2-1-15,-3 1 0 0,-1-2-2 0,-2 2-2 0,-3-1-4 0,2 1-5 0,-3-1-5 16,-3 1-7-16,1-1-13 0,-3 0-18 0,0 0-23 0,-1-2-30 16,0 1-24-16,0 0-24 0,-3-1-25 0,2-1-25 0,-4 1-27 0,1-1-26 15,-1-1-26-15,-1 1-23 0,-3 2-18 0,0 0-16 0,0 0-19 0,-2 3-19 0,0 0-45 16,-3-1-56-16,0 2-17 0,-2 2 1 0,0 1 15 0,-3 2 228 0</inkml:trace>
  <inkml:trace contextRef="#ctx0" brushRef="#br0" timeOffset="139879.29">18198 14696 0 0,'5'-1'410'0,"2"0"53"0,1-1 14 0,1 1-21 0,-1 1-37 16,3-1-70-16,1-2-86 0,0 2-35 0,3-2-16 0,1 2-7 0,0-2-4 15,3-2-10-15,1 1-13 0,1-1-15 0,0-3-13 0,0 3-14 0,4-3-10 16,-1 1-11-16,-1-2-7 0,3 1-11 0,0-1-12 0,3-1-12 16,-3 2-12-16,4-1-12 0,-3 1-8 0,3 1-8 0,0-1-6 0,-2 3-4 0,2 1-6 15,-1 0-3-15,-1 0-2 0,0 3-5 0,0 0-3 0,-3 2-1 0,1 0-1 16,-1 3 0-16,-3 1 0 0,2-1-4 0,-4 4-4 0,-2-1-5 0,1 2-7 16,-3 0-7-16,-1 0-9 0,-2 4-11 0,-1-1-12 0,-3 0-10 0,-2 1-10 15,-1 0-9-15,-2 0-9 0,0 2-11 0,-4-1-12 0,-4 3-15 0,0-1-17 16,-2 0-17-16,-1-2-20 0,-2 3-17 0,-2 0-17 0,-1 0-11 0,0 0-10 15,-3 0-20-15,2-1-22 0,-1 0-63 0,-1 0-78 0,0-1-36 0,0 1-15 16,2 1 5-16,0-1 78 0</inkml:trace>
  <inkml:trace contextRef="#ctx0" brushRef="#br0" timeOffset="140194.29">18001 16051 183 0,'-13'10'564'0,"3"-2"12"0,-2-1 10 0,1-1 15 0,-1-1 16 16,4-1-48-16,-2-1-74 0,2 1-99 0,0-2-108 0,1 1-61 0,1-2-39 16,1 0-24-16,2-1-17 0,0-1-16 0,3-2-18 0,0 0-13 0,1-2-11 0,3-2-17 0,5-1-17 15,1-5-13-15,3 0-11 0,6-2-7 0,2-2-5 0,5-1-3 0,7-3 1 16,4-4-4-16,6 0-1 0,6-1-4 0,4-2-1 0,3 1-1 0,6-2 1 15,1-1 0-15,4-1-2 0,3 0-2 0,-1 1 0 0,2-1-2 0,-2 3-1 16,-1-3-2-16,-4 4-1 0,-4 1-2 0,-1 0-1 0,-5 2-1 0,-4 1 0 16,-5 1-3-16,-3 4-5 0,-4-2-5 0,-2-1-3 0,-1 4-9 15,-5-3-7-15,-1 3-21 0,-5 1-24 0,1-1-33 0,-5 0-34 0,1 0-35 0,-2 0-34 16,-2 0-38-16,-1 0-39 0,0-1-28 0,-2-2-23 0,1 3-25 0,-1-2-29 16,-2-1-66-16,-1 0-86 0,2-1-25 0,-2 0 0 0,-1-1 22 0,0 1 30 15</inkml:trace>
  <inkml:trace contextRef="#ctx0" brushRef="#br0" timeOffset="140445.29">19473 14853 0 0,'-23'3'175'0,"1"1"287"0,-1 0 14 0,1-1-11 0,2 0-18 16,2-1-68-16,0-2-92 0,1 1-40 0,1-1-20 0,2 0-10 0,-1-1-6 15,0 0-10-15,3-2-10 0,0 2-16 0,1-1-18 0,4 0-14 0,-2-1-11 16,4-1-8-16,0 2-6 0,3 0-6 0,-1-2-7 0,3 3-10 0,4-1-11 0,0 0-12 16,2 0-12-16,3-1-11 0,1 3-7 0,3-3-5 0,2 2-2 0,1-2-1 15,4 2 0-15,0 1-2 0,1-1-3 0,4 0-4 0,1 1-4 0,0 0-4 16,0 1-5-16,2 0-3 0,0 2-4 0,-2-1-2 0,0 1-2 15,-1 1 0-15,-1 0 0 0,-1 1-1 0,-3-1-1 0,0 4 0 0,-3-3 1 0,0 4-2 16,-4-1 1-16,1 1 1 0,-3 2 0 0,-2-1 1 0,-2 4 0 16,-2-1 0-16,-2 1-1 0,-2 2 2 0,-2 0 0 0,-2 1 1 0,-2 0-1 15,-1 1-5-15,-1 0-9 0,0-1-18 0,-3 1-26 0,2 0-24 0,-2 0-21 0,-1-1-20 16,1-1-23-16,-1-2-30 0,1 1-34 0,0-3-40 0,1-2-39 0,-1 0-36 16,1-3-36-16,-1-3-67 0,3 2-83 0,-3-6-31 0,2 0-9 0,1-6 4 15,0 2 10-15</inkml:trace>
  <inkml:trace contextRef="#ctx0" brushRef="#br0" timeOffset="140869.32">21173 14662 0 0,'-14'-4'174'0,"2"2"208"0,-1 0 9 0,0 0-50 0,-1-1-80 0,3 2-56 15,-2-1-48-15,2 1-21 0,1 1-12 0,0 0-7 0,3 1-8 0,-3 1-8 16,4-1-11-16,-2 3-8 0,2-3-9 0,0 3-9 0,1 0-9 16,-1 1-7-16,1-1-5 0,1 3-8 0,0-2-7 0,-1 3-6 0,4-1-5 0,0 2-6 15,1-1-7-15,1 1-13 0,4-1-14 0,0 0-25 0,1-1-25 16,4 0-27-16,1-2-24 0,4 0-38 0,4-2-43 0,2-1-70 0,6-4-83 0,3-2-47 15,2-4-28-15,6-1-11 0,5-4 33 0</inkml:trace>
  <inkml:trace contextRef="#ctx0" brushRef="#br0" timeOffset="141464.29">23258 14139 200 0,'1'-7'210'0,"2"2"-60"0,-1-3-71 16,3 3-43-16,0-3-32 0,2 3-26 0,1-3-29 0,0 2-47 15,3 0-56-15,0-1-46 0,1 1 46 0</inkml:trace>
  <inkml:trace contextRef="#ctx0" brushRef="#br0" timeOffset="142287.29">24222 13652 0 0,'-5'0'53'0,"-1"0"307"0,2 0 6 0,-1 0-33 0,3 0-52 16,-1 0-57-16,1 1-61 0,-2 1-26 0,4 0-12 0,-1 1-2 0,1-1 5 15,1 1 4-15,-1 0 6 0,4 1 6 0,-1 0 5 0,2-1 2 0,2 0 0 16,1 1 0-16,1 0-3 0,2 0-5 0,3-1-5 0,-2-1-4 0,4 1-4 16,2 1-7-16,1-3-8 0,0 1-8 0,4-1-9 0,-1-1-7 0,0 1-7 15,2 0-10-15,2 1-8 0,-1-2-8 0,2 1-9 0,-1-1-9 0,3 1-8 0,-2 1-9 16,0-1-9-16,1-1-10 0,-1 1-10 0,1 0-15 0,-1 1-17 15,-1-2-15-15,0 0-16 0,-1 1-16 0,-1 1-16 0,0-1-19 0,0-1-22 0,-2 0-24 16,-2 0-26-16,0 0-24 0,2 0-23 0,-3-1-17 0,-2-2-14 16,1 3-18-16,-2-4-19 0,0 0-53 0,-1-1-70 0,-1 1-27 0,-1-4-8 0,-3 1 8 15,1-2 215-15</inkml:trace>
  <inkml:trace contextRef="#ctx0" brushRef="#br0" timeOffset="142569.28">24894 13451 0 0,'-17'1'192'0,"1"1"271"0,1-2 24 0,2 1-8 15,-2-1-24-15,3 2-44 0,1-2-55 0,-1 0-23 0,4 0-10 0,-1 0-11 0,2 0-12 16,-1-2-16-16,3 1-20 0,0-1-23 0,0 0-26 0,3-1-26 16,1 1-25-16,1-2-25 0,2 2-24 0,3 0-28 0,1-2-29 0,2 1-18 0,4 1-17 15,4 1-7-15,3 0-5 0,3 1-3 0,7 1-1 0,1 0-1 0,3 3 1 16,3-1-3-16,6 3 0 0,1-2 1 0,1 3-1 0,3 0 0 0,2 2-3 16,-2-1 1-16,3 1 1 0,-2 2-1 0,1-2 0 15,-1 2 0-15,0-2-1 0,0 2 0 0,-4-1-1 0,-3-1 0 0,-1 1-1 0,-1 0 0 0,-6-1-1 16,-2 0 1-16,-3-1-1 0,-2 1 1 0,-5-1-2 0,-4 0 2 0,-1 1 3 15,-4-1 1-15,-4 1 1 0,-1 0 2 0,-5 2 2 0,-3-2 2 0,-4 4 2 16,-3-3 1-16,-5 2 0 0,-5 0 1 0,-2 1 1 0,-6 0 0 0,0 1-1 16,-5-1-2-16,1 0-1 0,-3 1-1 0,-1-2-1 0,-2 1-3 0,3-1-4 15,-1 1-8-15,2-1-8 0,2-2-15 0,2 2-19 0,1-4-34 0,1 0-39 16,5 1-52-16,0-4-55 0,4 2-55 0,-1-2-52 0,3-1-69 0,4 1-77 16,-1-1-65-16,2-1-61 0,1 1-25 0,4-3-12 0,-1 2 6 15,2-2 12-15</inkml:trace>
  <inkml:trace contextRef="#ctx0" brushRef="#br0" timeOffset="150805.32">17484 13016 105 0,'-11'-4'332'0,"2"-1"-44"0,-1 1-65 0,1 1-60 0,2-1-57 0,1-1-27 16,1 1-10-16,-1-1-9 0,2-1-6 0,0 4-2 0,3-4-4 0,0 3-2 15,1-2-2-15,1 2-2 0,0-1-3 0,3 0-2 0,0 1-2 0,2-1 1 16,0 0 1-16,0 0-1 0,4 3-3 0,-1 0-1 0,2-1 0 15,-1 1-2-15,4 1-2 0,-1 3-1 0,2-2-4 0,2 3 1 0,2 2-1 0,-2 0-1 0,2 2-3 16,1 0-3-16,1 2-3 0,-1 0-4 0,2 1 0 0,2 0 0 0,-3 2-1 16,1-1-1-16,1 0-2 0,-2 2-6 0,2-1-7 0,-1-1-13 0,-1 1-15 15,-1-1-14-15,0 1-13 0,-2-1-14 0,2-1-14 0,-2 1-28 0,0-1-35 16,-2-1-67-16,0-1-81 0,-1-2-43 0,0 1-28 0,0-4-9 0,-2 1 325 16</inkml:trace>
  <inkml:trace contextRef="#ctx0" brushRef="#br0" timeOffset="151186.32">17285 14033 0 0,'-6'7'54'0,"1"1"287"0,1-4 4 0,-1 1-66 0,2-1-98 0,0-1-56 0,3 0-37 0,1-2-18 15,3-1-7-15,0-1-4 0,2-2 1 0,3-1-4 0,1-1-5 0,3-2-3 16,3-2-6-16,3 1-3 0,2-4-3 0,3 2-3 0,2-2-1 0,1 0-1 16,2-1-1-16,-1 0-7 0,3 0-6 0,0 1-14 0,2-1-17 0,-3 3-15 15,-1-1-14-15,-1 3-13 0,-1-1-14 0,-2 2-18 0,0 1-19 16,-3 2-38-16,-1 2-47 0,-2 1-63 0,-3 1-70 0,-1 0-31 0,-3 1-14 0</inkml:trace>
  <inkml:trace contextRef="#ctx0" brushRef="#br0" timeOffset="151665.32">17808 14984 124 0,'-6'7'387'0,"2"-2"-1"0,-1 0 0 0,0-1-74 0,3-2-109 16,-1 2-60-16,2-1-39 0,1-1-18 0,1 1-6 0,2-2-9 0,-1 1-7 0,3 0-6 15,1 0-5-15,3 0-4 0,-1 0 0 0,3 1 0 0,-1-1 0 0,2 1-2 16,-1 0-3-16,3 0-4 0,-2 0-3 0,2-1-9 0,-3-2-10 15,2 3-4-15,-1-2-4 0,-2 2-1 0,1-2 0 0,-2-1-1 0,1 0-1 0,-1-1-8 16,0-2-11-16,0 2-17 0,2-2-19 0,-1-2-23 0,4-1-25 0,0-1-22 16,0-3-23-16,1 0-47 0,0-2-58 0,4-2-63 0,2-3-68 0,0-2-35 15,1-3-18-15,3-1-2 0,3-4 418 0</inkml:trace>
  <inkml:trace contextRef="#ctx0" brushRef="#br0" timeOffset="152040.31">18048 15941 0 0,'-3'0'288'0,"2"0"153"0,-4 0 6 0,1-1 1 0,1 0 0 15,-1 0-86-15,-1-1-129 0,0-1-63 0,2 1-36 0,1-1-24 0,-1-1-20 16,2 2-14-16,1-4-13 0,1 0-10 0,2 1-8 0,-1-4-9 0,4 1-7 16,2-4-7-16,1 0-7 0,3-2-5 0,2-2-5 0,2-2 0 0,0-1 2 15,5-1 2-15,-1-2 1 0,3 0 0 0,0-1 1 0,1 1 1 0,-1-1 0 16,2 0 1-16,0 0-1 0,-3 2 1 0,2-2-1 0,-3 5-1 15,-1 0 1-15,-1 1-4 0,-2 1-1 0,0 1-4 0,0 2-1 0,-4 1-1 0,1 1-3 16,-3 1 0-16,1 0 0 0,0 2-6 0,-4 0-6 0,2 2-13 0,-4 0-13 0,1 1-19 16,-1 0-24-16,-1 1-22 0,-1 0-25 0,-1 1-24 15,2-1-22-15,-2 2-43 0,-1-1-53 0,2 2-72 0,-1-1-78 0,0-3-36 0,3 1-13 16,-1-1 2-16,2 1 231 0</inkml:trace>
  <inkml:trace contextRef="#ctx0" brushRef="#br0" timeOffset="152917.32">19511 13279 0 0,'-8'-7'267'0,"2"-3"61"0,-1 1-1 0,2-1-84 0,1 1-120 15,0-2-54-15,2 2-25 0,1 0-9 0,2-1-4 0,1 2-4 0,2 1-2 16,1 0-3-16,0 1 2 0,5 2-1 0,-1 0 0 15,3 2 0-15,2 2-2 0,1 2 0 0,2 2 0 0,-1 1-3 0,5 3-1 0,-1 4-4 0,1 1-2 16,2 4-2-16,-1 2-1 0,2 1-1 0,-1 4-1 0,0 1-1 16,-1 1-4-16,4 3 1 0,-2 0 1 0,2-1-1 0,-1 3 0 0,1-3 0 0,2 1 0 15,-2 0 0-15,4-1 1 0,1 1 0 0,0-3 2 0,3 0 3 0,-1-1 5 16,2 0 3-16,1 0 3 0,1-3 1 0,2 2 2 0,-2-3 1 0,2 0 0 16,0-3 1-16,-3 2-1 0,0-3 0 0,0-1 2 0,-6-2-2 15,1 0 0-15,-5-2-4 0,0-1-5 0,-3-1-1 0,-3 0-4 0,-3-1-2 0,-1-3-2 16,-1 1 1-16,-4-1 0 0,0 0 1 0,-1-1 1 0,-1-2-1 0,-3 0-3 15,2 0-5-15,-3 1-8 0,-1-3-9 0,-1 2-11 0,2-3-9 0,-4 1-10 16,2 1-9-16,-3-2-8 0,0 0-9 0,0 0-6 0,0-2-11 0,-1 1-11 16,-1 1-13-16,1-3-16 0,-1 2-25 0,-1-2-28 15,1 1-49-15,-1-2-58 0,2 0-24 0,-2-1 144 0</inkml:trace>
  <inkml:trace contextRef="#ctx0" brushRef="#br0" timeOffset="161356.82">22643 12690 0 0,'4'-7'379'0,"2"2"60"0,-3 0 3 0,-1 1-17 0,1 1-28 16,-2 0-75-16,-1 1-96 0,0 2-46 0,0 0-21 0,-1 0-15 0,-2 0-12 16,2 3-10-16,-3-1-11 0,-1 1-6 0,2 1-5 0,-1 0-3 0,-1 0-5 15,-1 1-8-15,1 1-10 0,0-1-4 0,-1 1-2 0,1 1-3 16,0 1-5-16,0 0-2 0,-1 1-6 0,0 3-1 0,0-2-1 0,0 3 4 0,-1 2 8 15,-2 2 11-15,0 1 11 0,-2 4 10 0,1 1 6 0,-4 2-1 16,0 3-5-16,-3 0-5 0,0 2-5 0,-3 3-1 0,-1 1-1 0,0-1-4 0,-3 1-3 16,1 0-10-16,-1-1-7 0,-1 0-12 0,-1 0-11 0,3-4-10 15,0-1-7-15,1 0-2 0,2-5-4 0,1-1-2 0,2 0-1 0,3-4-1 16,2-3 2-16,0 0 1 0,1-1 3 0,3-3 0 0,0 0 3 0,1-3 1 0,3-1 1 16,-1-1 2-16,3-2 1 0,-1 1 0 0,3-3 2 0,1-1 0 0,2-1-1 15,-1 0 0-15,2-2-2 0,1 0-3 0,4-2-1 0,-2-3-3 0,5 2-3 0,0-4 0 16,-1 1-2-16,4-1-2 0,0 0-2 0,1-2-1 0,0 2 1 15,3-2-2-15,-2 0 0 0,3 1-1 0,0 0-2 0,0-1 0 16,1 2 1-16,0 0 0 0,-1-1-1 0,2 2 0 0,-1 0 0 0,1-1 0 0,-3 1-1 16,0 0 0-16,-3 4 0 0,0-3-2 0,-1 3 0 0,-3 0 1 0,0 2-1 15,-1-2 1-15,-4 3-2 0,1-1 1 0,-2 2 0 0,-1 0 0 0,0 2 1 16,-2-1 0-16,0 3 0 0,-3 0 1 0,0 0 1 0,0 1 1 0,-5 2 2 0,2 0-1 16,-2 1 1-16,-3 3 0 0,-2-1 0 0,-1 1 0 0,1 1 0 0,-4 1 0 15,0 1 0-15,-3 1-1 0,0 0 1 0,0 1-1 0,-2 1 0 0,-1 0 0 16,-1 0-1-16,0 0 0 0,0 2 0 0,1-2-1 0,0 0 0 15,0-1 0-15,3-1 0 0,1 0-1 0,2-2 1 0,0-1-1 0,4 1 1 16,0-4 1-16,4-1 0 0,-1 1 0 0,2-4 2 0,1 2 0 0,0-2 0 0,4-2 1 0,0-1-2 16,0 1 2-16,4-1-1 0,0 0 1 0,2-2 0 0,3-2 0 15,1 0-1-15,2-1 0 0,4-1-2 0,0 2 0 0,4-4 0 0,0 0-2 0,1 2 0 16,5-4-6-16,-1 3-2 0,1-4-7 0,4 2-7 0,2-2-8 16,3 1-10-16,0-1-18 0,1 0-21 0,1-1-31 0,3 0-34 0,0 0-44 0,1-1-47 15,3 0-47-15,2 0-46 0,3-1-38 0,0-1-36 0,2-2-69 16,-1 1-86-16,2-2-40 0,-1 0-22 0,0-1 3 0,-1 0 13 0,-3 0 26 0,-2 2 556 15</inkml:trace>
  <inkml:trace contextRef="#ctx0" brushRef="#br0" timeOffset="164615.76">17630 13979 2 0,'-7'0'298'0,"2"1"-23"0,1 0-31 16,2 1-68-16,-1-1-83 0,3-1-40 0,2 0-19 0,0 0-8 0,3 0-3 15,5-1-2-15,1-2-1 0,4 2 0 0,1-1 0 16,4 0 1-16,5-2 1 0,3 0-1 0,3 0-1 0,4-1-2 0,1-2-1 0,4 2-1 0,1-2-3 16,5 1-2-16,1-2-3 0,4 0-3 0,0-2-4 0,2 0-4 0,2 0-6 15,2 1-7-15,-1-3-6 0,3 1-7 0,-1 1-9 0,3-2-10 0,-3-1-12 16,1 1-14-16,-2-1-14 0,-1 3-12 0,-3-1-10 0,-2-1-7 0,-4 1-4 15,-5 0-1-15,-2 2 3 0,-5-1 6 0,-3 0 7 0,-2 2 8 0,-6 0 13 16</inkml:trace>
  <inkml:trace contextRef="#ctx0" brushRef="#br0" timeOffset="164991.76">18105 14860 0 0,'1'4'6'0,"-1"-1"321"0,1-2 0 0,1 2-21 0,-1-2-33 16,0-1-78-16,0 1-103 0,2-1-48 0,1 0-25 0,-1 0-12 0,2 0-7 0,3 0-4 0,-1-1-5 16,1 1-1-16,3-2-2 0,1-1-3 0,1 0-4 0,3-3-3 15,1 0-4-15,1-3-4 0,2 1-3 0,3-4-4 0,1 0-3 16,2-3-4-16,1 1-3 0,5-2-4 0,1-4-4 0,2 1-9 0,1-1-11 0,2-2-18 0,2-1-23 15,-2 1-44-15,2-3-55 0,-2 0-34 0,2 0 79 0</inkml:trace>
  <inkml:trace contextRef="#ctx0" brushRef="#br0" timeOffset="166625.76">21554 13833 0 0,'4'-3'202'0,"-2"2"44"0,0 0-52 0,-2 1-52 0,0 0-53 0,-2 1-33 0,1 0-26 15,0 2-13-15,-2-2-9 0,1 1-5 0,-2 3-4 0,2-1-3 0,-3 0-3 16,1 0-5-16,0 1-6 0,-1 1-10 0,0 0-9 0,2 2-15 0,-1-3-15 15,0 4-23-15,0-2-28 0,1 0-51 0,0 0-64 0</inkml:trace>
  <inkml:trace contextRef="#ctx0" brushRef="#br0" timeOffset="168615.75">24013 13977 0 0,'-6'3'62'0,"1"1"107"0,0-2-16 0,-2 1-24 0,1 0-28 15,-1-1-26-15,1 2-23 0,0 0-16 0,0-1-13 0,-2 1-5 0,3 1-5 0,-2-1-2 16,1-1-2-16,1 1 0 0,0-1-1 0,0 1 3 0,1-1 1 0,0 1 5 0,2 0 4 16,-1 1 3-16,2-2 5 0,-1 1 4 0,2 0 5 0,0-1 6 0,0-1 6 15,2 2 9-15,-1-2 10 0,-1 1 13 0,3-2 10 0,-1 1 12 16,0-2 9-16,0 1 11 0,1-1 8 0,-1 0 7 0,4-1 6 0,-2 1 1 0,0 0 1 15,1-3-4-15,1 2-6 0,0-3-7 0,0 1-10 0,4 0-13 16,-2 0-12-16,2-3-14 0,-2 1-12 0,3 1-12 0,2-1-14 0,-2-1-10 0,3 0-10 16,-2 1-6-16,3 1-6 0,-2 0-3 0,1-1-1 0,1 1-2 0,0 0-2 15,1 0-1-15,-1-1 0 0,3 2 1 0,-1 0 0 16,0 0 0-16,2-1-1 0,3 1 0 0,1-2 0 0,-1 1 0 0,4 0-2 0,0 0-4 0,0-2-4 16,3 0-6-16,-2 0-6 0,3-1-8 0,0 1-11 15,-2-1-13-15,2-2-11 0,-2 2-14 0,0-2-12 0,1 1-15 0,-2-1-16 0,0 1-13 16,-2-1-12-16,0 0-10 0,0 0-8 0,-3-1-6 0,1 0-8 0,-2 2-9 0,-1-1-8 15,-2-2-31-15,-3 3-40 0,0-1-39 0,-3 1-37 0,-2 0-10 0,0 1 168 16</inkml:trace>
  <inkml:trace contextRef="#ctx0" brushRef="#br0" timeOffset="168982.76">24519 13475 0 0,'-1'-13'180'16,"-1"1"219"-16,1 1-2 0,-1 0 0 0,-1 3 1 0,-1 1-95 0,2 1-134 0,-3-1-63 15,1 3-28-15,1 0-16 0,-1 2-11 0,-1 0-8 0,1 1-9 16,-1 1 0-16,1 0 3 0,2 0 11 0,-3 1 9 0,4 1 13 0,-2-2 8 0,3 1 7 16,0 1 4-16,2 0 2 0,0 0 2 0,4 0-1 0,-1 2-3 0,4-2-1 15,2 2-2-15,1 0-1 0,5-1-1 0,1 1-8 0,2 0-10 0,1-1-8 0,4-1-8 16,1 1-3-16,0-2-2 0,1 1-3 0,2 0 0 0,0-2 0 15,-1 1 0-15,2 0 0 0,-1 1 2 0,-1-2-1 0,-1 0-2 0,0 2-1 16,-1 0-2-16,-3 0-2 0,1 1-3 0,-3 1-1 0,1-3-4 16,-2 2-2-16,-1 1-2 0,-2 0-2 0,-2-1-4 0,0 0-4 0,-1 1-5 0,-2 0-2 0,-1-1 0 15,1 1 0-15,-4 1 1 0,2 0 2 0,-4 0-1 0,2 2-1 0,-3-2 1 16,-1 3 1-16,-2-1-1 0,2 2 3 0,-4 0-1 0,-3 2 1 0,2-1-1 16,-3 4-4-16,-1 0-4 0,-1 0-15 0,-3 2-16 0,2 1-19 15,-4 0-19-15,0 0-27 0,-1 0-32 0,0 0-36 0,-3 1-40 0,3 1-32 0,-2-2-29 16,-1 1-36-16,0 2-37 0,-1-3-58 0,2 0-69 0,1 0-35 0,-1-1-21 15,-1 1 0-15,4-1 10 0</inkml:trace>
  <inkml:trace contextRef="#ctx0" brushRef="#br0" timeOffset="170139.75">25662 14646 0 0,'-13'8'162'0,"2"1"160"0,-1-1 6 0,2 1-74 0,-1 1-105 0,2-1-49 0,0 1-22 15,3 1-10-15,1-2-3 0,0 3 7 0,3 0 10 16,2-2 11-16,2 2 10 0,3-1 14 0,1-1 12 0,5 0 7 0,3-2 4 0,3 0 3 0,8-2 2 16,3-4 1-16,6-1-1 0,6-2-3 0,7-4-2 0,8-3-10 0,5-4-12 15,7-4-13-15,6-2-14 0,5-4-13 0,9-5-14 0,2-3-10 16,6-4-6-16,4-3-9 0,-2-2-7 0,1-3-9 0,-1-2-7 0,-4-4-6 0,-5 0-4 15,-6-2-4-15,-6 0-1 0,-9-1 0 0,-8-2 1 0,-8 1-1 16,-8-3-4-16,-9-3-3 0,-6-3-2 0,-9-3 1 0,-7-5 1 0,-8-2 0 0,-8 0 0 16,-6-1 2-16,-8 1 3 0,-7 2 2 0,-8 2 0 0,-4 5 0 15,-10 6-2-15,-3 3-1 0,-9 9-1 0,-6 8 1 0,-8 9 1 0,-10 6 0 0,-9 12 0 16,-10 7 0-16,-11 12 2 0,-13 10-3 0,-9 12-7 0,-12 11-7 16,-8 11-5-16,-4 9-3 0,0 7-4 0,0 4-1 0,5 6 0 0,11 0-7 0,8 0-11 15,16-1-8-15,14-5-8 0,17-3-11 0,17-6-13 0,17-3-9 0,15-6-5 0,16-1-2 16,13-5 1-16,15-3 2 0,15-4 4 0,13-3 1 0,16-6-1 0,10-2 8 15,15-5 12-15,12-5 9 0,10-4 6 0,11-5 1 16,10-4-3-16,3-5-6 0,9-6-8 0,8-3-18 0,1-3-20 0,-2-3-60 0,2-4-75 16,-4-1-53-16,-4-1-46 0,-6-2-22 0,-7-1-13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06:1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22453 2058 14 0,'-5'1'290'0,"3"-1"-47"0,-2 0-66 0,3 0-58 0,-2 0-54 0,2 0-23 0,-1 0-10 15,-1 2-2-15,2-2 1 0,1 0 2 0,-1 1 4 0,0 0 6 0,-1 0 5 16,1 1 8-16,1-2 7 0,-1 1 8 0,0-1 9 15,-1 2 4-15,2-2 4 0,-1 1 4 0,0 0 4 0,-1 0 4 0,1 1 2 0,-1-2 1 16,-1 1 0-16,2 0-3 0,0 1-5 0,-2-2-5 0,2 1-8 0,0 0-10 16,-2 0-8-16,2 0-7 0,1-1-7 0,-1 1-8 0,0 0-9 0,-2 1-6 15,2-2-9-15,1 1-6 0,-1 0-6 0,0 0-2 0,-1 1-2 0,2 0-2 0,0 0-1 16,0-1-1-16,0 2 0 0,0-1 0 0,3 1 1 0,-1 1-1 0,3-2 0 16,-1 1 0-16,2 1 1 0,1 0-1 0,1-1 1 0,3 2 0 0,-1-1 0 15,1 0 0-15,4-2 1 0,-1 2 1 0,2 0-1 0,0-1 1 0,3 0 0 16,0-2-1-16,0 1 0 0,1 0 0 0,2-2 0 0,0 0-1 0,-1 0 0 15,0 0 0-15,0-2-1 0,1 1 0 0,-2 0 1 0,0-1 1 0,0 0 0 16,-1-1-1-16,-1 1-1 0,1-2-1 0,-2 1 2 0,-1 2 2 0,0-3 0 16,-2 1 1-16,1 1 0 0,0-2 1 0,-3 1 0 0,1-2-1 0,-2 1 1 15,1 1-2-15,-2-1-3 0,2 0-3 0,-1 0-5 0,-3 2-8 0,4-2-10 16,-2-1-13-16,1 1-11 0,-1 1-11 0,1-1-9 0,1-1-7 0,-2 1-8 16,3-1-6-16,0 1-5 0,-1 0-4 0,1-3-4 0,2 1-3 0,0 2 1 15,-1-3 0-15,1 2 3 0,-2 0 5 0,2 1 3 0,-1 0 6 16,-2-2 3-16,-1 3 3 0,-1-1 1 0,0 0 1 0,-1 1 0 0,-2 2-1 0,-2-2-2 15,-1 2-2-15,1 1-5 0,-5 0-8 0,0 0-13 0,-2 1-15 0,-1 2-16 16</inkml:trace>
  <inkml:trace contextRef="#ctx0" brushRef="#br0" timeOffset="366.99">22796 1961 301 0,'-7'-1'374'0,"-2"-2"-27"0,-1 2-43 0,1-1-58 16,-1 0-65-16,3 0-27 0,-3 1-8 0,3 0-7 0,-1 1-4 0,2-2-5 0,0 1-1 16,0 0-8-16,1 0-10 0,1 1-10 0,-1 0-9 0,1 0-9 15,2 0-11-15,-1 0-8 0,2 0-8 0,0-2-9 0,1 2-11 0,0 0-6 0,1-1-5 16,0 1-5-16,3-2-9 0,1 0-3 0,2-1-2 0,1 1-2 0,3-3-1 15,3 2-1-15,2-2-2 0,2 1 1 0,2-2-1 0,1 0 4 16,3 2 1-16,2-4 2 0,0 2 1 0,0-1-1 0,4 1 0 0,-1 0-1 0,-1 0-1 16,3 2-2-16,-3-3 1 0,0 2-1 0,1 2 1 0,-3 1-2 15,-1-2-3-15,-1 2 0 0,-1 2-4 0,-3 2-1 0,-2-1 0 16,0 3 1-16,-3 0 0 0,-3 4 1 0,-3 0 0 0,-2 2 2 0,-2 2-1 0,-1 2 1 0,-3 2-1 16,-3 1-1-16,-2 3 2 0,-3 1-4 0,-1 4-4 0,-3-2-8 0,-2 2-10 15,0 2-16-15,-2-1-16 0,-1 2-21 0,0-1-20 0,-1 0-22 0,0 1-22 16,3-3-21-16,-2 1-17 0,1-1-37 0,-1 1-43 0,3-2-60 0,1-4-67 15,0-1-30-15,1 1-10 0,2-4 2 0,-1-2 376 0</inkml:trace>
  <inkml:trace contextRef="#ctx0" brushRef="#br0" timeOffset="31017.9">24719 2979 0 0,'-3'-3'32'0,"2"2"405"16,0-1 5-16,0-1 7 0,-1 3 6 0,1-3-67 0,1 3-100 0,-1-1-70 0,0 1-57 16,-1 0-32-16,1 0-19 0,1 0-11 0,-2 0-9 0,-2 0-7 0,3 1-10 15,0-1-6-15,-1 1-7 0,1 1-5 0,0-2-5 0,0 3-5 0,-1-1-6 16,2 2-4-16,0 1-5 0,0-2-3 0,2 3-4 0,-1 1-2 0,0 2-2 16,0 0 3-16,2 2 2 0,-2 1 5 0,3-1 6 0,-2 3 4 0,-1 0 2 15,2 0 2-15,-2 2 1 0,2 0 1 0,-1 2-3 0,-2 2 2 0,1-2 3 16,1 2 2-16,-1 0 2 0,1-1-2 0,-2 2-3 0,2-1-4 0,-1 1-6 15,0 0-5-15,0 0-4 0,-1-1-4 0,0 1-2 0,0-2-2 0,2 1 2 16,-1-2-3-16,0 2-3 0,0-3-2 0,-1 0-1 0,0-1 6 0,2-2 6 16,-2 1 10-16,0-2 14 0,0-1 10 0,0-2 13 0,0 1 9 0,0-3 5 15,0-1 6-15,0 0 1 0,0-2 2 0,-2-1 0 0,2 0-2 16,-1-2-1-16,-1-2-5 0,0-2-7 0,0-2-12 0,-1 0-13 0,-2-5-12 0,2-3-10 16,-1-1-10-16,-1-5-8 0,-1-4-5 0,1-3-4 0,1-3-3 15,0-5-1-15,-1 0-1 0,4-3 0 0,-1-1-1 0,0-1 0 0,1 1-1 0,1 0 1 16,0 3 1-16,1 4 0 0,1 0 0 0,-1 5-1 0,0 4 0 0,-1 0 1 15,0 3-1-15,0 2 1 0,0 2 0 0,0 2-1 0,0 0 0 0,0 4 0 0,0-1-1 16,0 2 0-16,0 2-2 0,0 0 1 0,0 0-2 0,0 1 2 0,0 1-2 16,0 0 1-16,0 2 0 0,0-2 0 0,0 2 1 0,1 1-2 0,1 0 2 15,-2 0-1-15,3 0 1 0,-2 0 0 0,3 1 1 0,0 2 1 0,1-2-1 16,1 2 0-16,-1 1 0 0,3 0 2 0,0 0-1 0,1 1 1 0,2 2-1 0,0-2 0 16,1 4 0-16,1-1-1 0,0 1 0 0,-1 2 0 15,3-1 0-15,0 2 0 0,0 1 1 0,0 2-1 0,-2-1 0 0,2 2-1 0,0-1 0 16,1 2 0-16,-1 1 1 0,-1 0-1 0,1 0 0 0,0 2 3 0,0 0-1 0,-1 0 0 15,1 0 0-15,-1 1 0 0,2-1-1 0,-1 2 1 0,0-1 2 0,1 1 1 16,0-2 0-16,-1 1 0 0,0 0 2 0,1 0-1 0,0-2 3 16,1 0 0-16,-3-2 1 0,1 0 0 0,-1 0 2 0,-2-2 4 0,1-2 1 0,-3-1 2 15,0-2 5-15,-3 1 6 0,3-1 5 0,-4-2 7 0,2-1 8 0,-2-1 5 16,-1-1 4-16,-1-2 3 0,1 2 0 0,-2-3 1 0,1-1-2 0,1-1-3 16,0-3-2-16,-1 0-1 0,-1-2-6 0,1-4-6 0,1 0-7 0,1-4-10 15,-1-3-10-15,2-2-12 0,0-3-9 0,-1-3-11 0,2-4-8 0,-2-2-8 16,0-1-8-16,3-4-8 0,-3-1-12 0,0-2-9 0,3-1-15 0,-3-2-16 15,3 2-27-15,-2-2-31 0,1 3-28 0,-1-1-24 0,-1 2-35 0,2 3-40 16,-2 4-35-16,-1 1-36 0,2 4-34 0,-2 5-33 0,0-1-65 0,0 3-77 16,0 3-29-16,-1 1-7 0,-1 4 15 0,-1 2 26 0</inkml:trace>
  <inkml:trace contextRef="#ctx0" brushRef="#br0" timeOffset="31666.9">25454 3282 0 0,'-5'18'390'0,"-1"1"15"0,4-2 14 0,0-2-40 0,1 0-66 0,0 0-49 0,1-2-46 0,1 1-10 16,0-2 2-16,1-2 11 0,0 1 15 0,-1-2 7 0,4 0 1 0,-2-2-5 0,0-1-10 16,1-2-12-16,2 0-12 0,1 0-19 0,0-3-20 0,2 1-17 0,-1-2-18 15,4-2-18-15,0 1-19 0,-1-3-22 0,3 1-24 0,-1-2-20 16,2 0-18-16,-2 1-13 0,-1-2-13 0,2-1-10 0,-3 3-9 0,1-2-7 0,0 0-4 16,-4 1-4-16,2-1-3 0,-1 0-6 0,-3 2-5 0,2-1-5 15,-2 1-5-15,0-1-3 0,-2 0-2 0,-2 1 2 0,2-2 5 0,-3 2 6 0,1-1 7 16,-2 1 7-16,-2-1 3 0,1 0 4 0,-1-2 5 0,-1 3 5 0,-1-2 6 15,-2-1 6-15,1 3 7 0,0-2 4 0,-2 0 5 0,1 1 3 0,-1 0 1 16,-1 2 1-16,0-1-1 0,0 2 0 0,0-1-1 0,-2 3 0 0,1 0 0 16,0 0 1-16,0 3-2 0,-1 1 2 0,0 0-1 0,-1 2 2 0,1 1 1 15,-1 2 1-15,-1 0 2 0,4 1 2 0,-2 2 4 0,1 1 3 0,-1 2 4 16,3-1 4-16,-2 2 6 0,4-1 7 0,0 2 8 0,-1 0 9 0,2 0 7 16,-1 0 10-16,3 0 10 0,-1-1 9 0,2-1 8 0,0 1 3 0,1 0 3 15,0-2 0-15,1 1 0 0,0-2-1 0,2-1-4 0,-1-2-4 16,3 3-5-16,-1-4-6 0,2 1-5 0,0-1-8 0,2-3-8 0,-1 2-10 0,4-4-9 0,-1 1-6 15,4-1-4-15,0-1-2 0,2-2-3 0,2-1-1 0,1-1-3 16,1-2-2-16,0-1-1 0,1-2-3 0,0-1-2 0,0-2-1 0,-1-1-3 0,2-1 1 16,-2-1 1-16,0-1-1 0,-3 0 1 0,1-1-1 15,-2-1-2-15,-3-1-1 0,0 2-1 0,-2-2 0 0,-1 2-2 0,0-2 0 0,-4 3-2 0,1-1-2 16,-1 0-1-16,-2 1-2 0,-1 1-4 0,0 2-3 0,-1-2-2 0,-2 2-4 16,3 0-1-16,-3 1-4 0,0 3-4 0,0-2-3 0,-3 1-3 15,3 1-2-15,-1 0-4 0,0 1-1 0,0 0-1 0,-1 2-2 0,1-1-2 0,0 1-1 0,0 0-1 16,-1 0-2-16,2 2 0 0,-1-2 1 0,0 2 1 0,-1 0 1 15,1-1 3-15,1 1 2 0,0 1 2 0,0 0 3 0,0 0 2 0,0 0 3 0,0 0 3 16,0 0 5-16,0 0 5 0,1 0 5 0,1 1 10 16,0 1 7-16,0-1 8 0,0 0 4 0,1 2 5 0,0-1 1 0,2 1 2 0,-1 0 0 15,1 1-1-15,1 0 4 0,-1 1 0 0,1 0 2 0,-1 2 0 0,3-1-3 0,-1 2-3 16,0 1-5-16,1-1-4 0,-2 3-2 0,3 0 1 0,-3 1 0 0,3 0 0 16,-2 1 2-16,-2 0 2 0,3 2 0 0,-2-1 0 0,1 2-1 0,-2 0 2 15,2-1-1-15,0 1 1 0,-2 1 1 0,0 0-2 0,0-1 0 0,0 0-3 16,-1 0 0-16,-2-1 1 0,1 0-3 0,-1-1-1 0,-2-1 0 0,1-1-1 15,-1-1-1-15,0-1-1 0,-1 1 1 0,0-3-1 0,-2-1-5 0,1 1-3 16,-2-3-9-16,-2 0-9 0,0-2-20 0,-2 0-28 0,0-2-34 0,-1-2-37 16,-2-2-56-16,-2 1-63 0,2-3-65 0,-3-1-64 0,2-3-69 0,-1-3-74 15,1-1-46-15,0-2-35 0,2-1-14 0,0-3-6 0,1-2 15 0,3 0 112 16</inkml:trace>
  <inkml:trace contextRef="#ctx0" brushRef="#br0" timeOffset="31909.92">26547 2839 0 0,'0'-8'51'0,"0"4"479"0,-1-1-1 0,0 1-1 15,-2 1 2-15,2 2-3 0,-2-2 0 0,2 2-90 0,-1-1-128 16,-2 2-106-16,4 2-93 0,-1-1-38 0,0 0-14 0,-1 2 0 0,2 1 2 0,0 0 3 0,2 2 6 16,-1 1 3-16,0 0 4 0,4 2 3 0,-3 0 4 0,2 2 5 15,1 0 3-15,1 2 0 0,-1 2-3 0,-1-1-8 0,2 1-10 16,2 0-12-16,-2 1-14 0,1 3-10 0,-2 0-7 0,0-1-10 0,0 1-13 0,1 3-21 0,-2-2-28 15,1 1-26-15,-1 0-25 0,0 1-28 0,-2-1-29 0,1 0-41 0,-2 0-44 16,0 0-40-16,-1-2-33 0,0 0-40 0,-1 2-40 0,0-4-66 0,-2 0-76 16,2 0-24-16,-3-2-2 0,1-1 10 0,0-1 16 0</inkml:trace>
  <inkml:trace contextRef="#ctx0" brushRef="#br0" timeOffset="32038.92">26507 3352 204 0,'-2'-15'440'0,"1"1"5"0,1-1 0 0,1-2-34 0,0 0-53 0,4-2-83 0,1 0-98 15,1-2-59-15,0 1-38 0,4 0-30 0,0 0-22 0,-1 0-29 0,3 1-29 16,0 0-33-16,-1 2-32 0,1 0-27 0,0 0-22 0,-1 4-24 0,-1 1-25 16,2 1-53-16,-3 1-65 0,-1 3-52 0,0 1-43 0,1 3-14 0,-4-1 0 15</inkml:trace>
  <inkml:trace contextRef="#ctx0" brushRef="#br0" timeOffset="32749.9">26704 3206 0 0,'2'8'413'0,"-1"1"49"0,3-1 18 0,-1 0-24 0,1 0-44 0,0-2-49 15,1 1-52-15,0-1-22 0,3-2-7 0,-1 1-8 0,2-1-6 16,-2-1-16-16,4 1-19 0,1-3-21 0,1 1-23 0,1-2-20 0,1 0-18 0,1-2-17 16,0 1-17-16,5-3-19 0,-1 1-21 0,1-2-18 0,-1 0-20 15,3 1-12-15,-1-3-13 0,0 2-6 0,-1-1-6 0,-1-1-4 0,0 0-6 16,1 1-6-16,-2 2-8 0,-2-3-7 0,-2 1-6 0,1 3-10 0,-2-2-9 16,-3 0-9-16,0 1-7 0,-2 0-8 0,0 0-4 0,-2 1-5 0,-1-2-2 0,-1 1-2 0,0 0-2 15,-2 2 3-15,-2-2 2 0,0 0 4 0,-1 0 3 16,-1 1 8-16,0-1 9 0,-2 0 8 0,-2 2 7 0,1 0 5 0,-3 0 6 0,1 0 4 0,-3 1 7 15,1 1 5-15,-4 0 4 0,1 1 4 0,-1 2 4 0,-2-1 3 0,2 1 4 16,-3 3 1-16,-1-1 0 0,-1 0 2 0,1 3-1 16,0-1 2-16,0 0 0 0,0 1 0 0,1 0-2 0,0 1 0 0,0 0-1 0,0 1 1 0,2 0 2 15,0-2 1-15,2 1-1 0,1 2 0 0,0-2 0 0,0 0 1 0,4 0 0 16,0 0 5-16,0 1 2 0,2 0 5 0,0-2 4 0,3 1 4 0,0-1 1 16,1 0 5-16,1 1 6 0,0-1 9 0,3 1 11 0,0-1 16 0,2 0 14 15,0 1 12-15,0-1 9 0,4 1 4 0,2-2 1 0,2 0 0 0,1 0-2 16,5 1 0-16,2-3-3 0,2-1-4 0,3 1-7 0,7-3-9 0,1-1-10 15,2-1-13-15,1-2-14 0,4 0-11 0,1-2-11 0,-1-1-6 16,3-2-4-16,-2 0-3 0,-2 0 0 0,0-2-1 0,-1 0-1 0,-3-1 1 0,-5 1-1 16,-3 0 0-16,0 0 1 0,-4-2-2 0,-1 2 1 0,-4 1-2 15,-4-1-2-15,-1 0 0 0,0 0 0 0,-4-2-3 0,-1 2 0 0,0 0 0 0,-4-3-2 16,1 3 0-16,-4-3-1 0,0 1-2 0,-2 0-1 0,-1-1-2 0,-1 3 0 16,-2-2-2-16,1 2-1 0,-3 0 2 0,0 1-1 0,-1 0 1 0,-3 2 0 0,2-1-1 15,-3 3 0-15,0 2-1 0,-3 0 0 0,-2 2 0 0,-1 2 0 16,1 0 0-16,-3 3 0 0,-1 2 0 0,-1 0 0 0,-1 0 0 0,1 4 0 0,0-2 0 15,0 3-2-15,1-2 1 0,0 2-1 0,0 1 0 0,3-2 1 0,0-1 0 16,1 1 1-16,5-1 0 0,-1-1 0 0,2 1 0 0,-1 0 1 16,4-2 1-16,-1 1 0 0,2 0 0 0,0-1 2 0,1 1 0 0,-1-1 2 0,4 1 1 15,-2-1 1-15,2-1 5 0,1 1 2 0,0-2 5 0,1 2 5 0,2-2 4 16,-1 1 4-16,3-2 1 0,0 0 1 0,2 0 2 0,1-1 1 0,0-3 0 16,3 2 0-16,0-2-1 0,3-1 0 0,2-3-2 0,1 2-3 0,1-4-4 0,0-2-5 15,3-1-3-15,-1-2-2 0,1-2-2 0,2-1-2 0,-2-2 0 0,0-2-2 16,-1 0-1-16,-2-4 1 0,2 0-2 0,-1-2 1 0,-2-2-2 0,1-3 1 15,-2 1-1-15,-1-2-1 0,0-1 0 0,-3 0-1 0,2 1-1 0,-2-2 0 16,-2 4 1-16,0 1-1 0,-2 1-2 0,0 1 0 0,-3 3-4 0,1 4 0 16,0 0-2-16,-2 1-3 0,1 4 1 0,-2 2-2 0,-1 1 0 0,2 1 0 15,-2 4 0-15,0 0-1 0,-1 3 2 0,0 2 1 0,-1 3 1 0,0 1 1 16,0 3 1-16,0 0 1 0,-1 2 1 0,0 2 3 0,-1 1-1 16,2 2-3-16,-2-1 0 0,-2 2-3 0,3 1-5 0,-1-1-4 0,0 1-10 0,2 0-12 15,-2 0-16-15,0 0-17 0,1 0-28 0,1-1-33 0,-1 0-41 0,0-1-46 16,-1 1-46-16,1 0-43 0,1-2-34 0,0 1-27 0,1-2-42 0,2 0-47 0,-1-1-51 15,2-2-53-15,1 1-13 0,4-3 4 0,-2-1 22 0,5 0 217 16</inkml:trace>
  <inkml:trace contextRef="#ctx0" brushRef="#br0" timeOffset="32867.9">28209 3253 216 0,'8'-3'509'16,"0"2"14"-16,-3 0 14 0,0 0-14 0,1-2-29 0,-2 2-53 0,-1-2-64 0,0 2-56 16,-1-1-54-16,0 1-45 0,-1 0-43 0,2-1-29 0,-2 1-23 0,0 0-20 15,-1-2-21-15,0 2-34 0,0-2-39 0,0 3-42 0,0-2-41 0,0-1-54 16,0 2-58-16,-1-2-49 0,0 1-44 0,-2-1-51 0,2 3-53 0,-3-3-67 15,2 1-74-15,-2-1-38 0,0 0-22 0,-2 2 4 0,0 0 15 0</inkml:trace>
  <inkml:trace contextRef="#ctx0" brushRef="#br0" timeOffset="33334.9">24305 4185 21 0,'-41'10'502'0,"9"-2"0"0,2 0-2 15,5-3-3-15,3 0-4 0,5-1-51 0,2-2-75 0,2 0-112 16,2 2-126-16,4-1-66 0,3-1-37 0,0 1-15 0,7 1-7 0,0 0-1 0,5 1 1 16,4 1 2-16,3 0 3 0,5 1 4 0,4 2 4 0,5 0 4 0,6 2 7 15,6-2 2-15,9 2 4 0,6 1 5 0,7-1 4 0,7 1 1 0,8-2 3 0,9 1 3 16,10-1 6-16,7-2 3 0,7 0 1 0,7-3 3 0,8-3-1 15,10-1 0-15,8-2-2 0,8-4 2 0,9-2 3 0,5-5-2 0,8-3-3 16,5-4-1-16,5-5-4 0,4-3-8 0,5-6-10 0,2-4-5 0,-1-4-3 16,0-6-2-16,-1-5-8 0,-4-6-2 0,-4-4-1 0,-5-6-11 0,-8-4-13 0,-7-4-12 15,-9-6-9-15,-12-2-8 0,-12-2-5 0,-13-5-3 0,-14 1-2 16,-12-3-1-16,-14 3-1 0,-16 1 0 0,-14 5 2 0,-13 3-3 0,-12 1-4 16,-13 4 5-16,-15 2 5 0,-12 6 7 0,-15 4 9 0,-14 6 8 0,-18 7 8 15,-18 5 4-15,-18 5 3 0,-18 7-1 0,-21 8-3 0,-21 7-1 0,-21 6 4 0,-20 7 0 16,-21 8 1-16,-19 8 4 0,-13 8 4 0,-14 8 1 0,-5 8-3 15,-4 7-5-15,0 4-3 0,8 6 0 0,6 3 3 0,16 1 1 0,15 4 4 0,20-3-2 16,17-1-3-16,23-2-1 0,17-1 2 0,22-3-3 0,22-5-4 0,16-2 0 0,20-2 4 16,12-2 1-16,15-4-1 0,8 3 2 0,13-2 2 15,11 3 1-15,9 0 2 0,8 3 1 0,12 1 0 0,11 2 1 0,10 1-1 0,11 1-4 0,10 1-7 16,11 0-10-16,12-2-12 0,9-2-13 0,10-1-18 0,13-2-29 0,8-4-35 16,8-3-33-16,7-3-31 0,11-4-22 0,12-1-19 0,4-5-21 0,6-3-19 15,3-4-37-15,4-1-45 0,1-7-49 0,0-1-49 0,1-4-15 0,-3-4 4 16</inkml:trace>
  <inkml:trace contextRef="#ctx0" brushRef="#br0" timeOffset="49044.32">2634 9662 0 0,'1'-6'189'0,"0"-1"270"0,1 0 7 0,-1 2 3 0,-1-1 1 16,0 0-87-16,0 1-129 0,0 2-67 0,0 1-41 0,0-1-24 0,-1 2-14 16,-1 0-13-16,2 1-9 0,-1 1-8 0,0 0-7 0,1 3-2 0,-3 0 0 15,1 1 4-15,1 2 4 0,-2 2 2 0,-2 0 1 0,2 3 0 0,-1 4 1 16,0 1 1-16,-2 1 1 0,1 3-2 0,-1 0-4 0,-2 3-4 0,2 2-3 0,1 2-4 16,-2 1-4-16,0 1-5 0,1 3-7 0,0 0-4 0,0 1-1 0,-1 0-3 0,1 2-3 15,1-1-5-15,0 3-6 0,2-2-3 0,-2 2-3 0,1 0-3 0,0 0-3 16,2 1-4-16,-2 0-3 0,2-2 0 0,-1 1-1 0,2 0 0 0,-2 0-2 15,2-4-2-15,1-1-4 0,-1-2-8 0,0 1-12 0,1-4-13 0,0 0-17 16,0-2-13-16,0-3-12 0,0-1-10 0,0-4-9 0,0 1-25 0,0-4-32 0,0-2-37 16,0-2-40-16,0-1-39 0,0-4-37 0,0-1-60 0,-2-3-71 15,1-3-41-15,0-3-28 0,-3-2-8 0,3-5-2 0,-1-2 3 0,-1-3 248 0</inkml:trace>
  <inkml:trace contextRef="#ctx0" brushRef="#br0" timeOffset="49268.31">2465 10131 278 0,'-4'-17'457'0,"2"-1"10"16,-2 0 10-16,2 0-23 0,0 0-39 0,1-1-78 0,1-1-97 0,1 2-50 0,2 0-28 16,-2 1-18-16,4 0-13 0,-3 2-11 0,1 2-9 0,2 2-10 0,-1 2-6 15,1 0-4-15,-2 2-1 0,2 4 0 0,0-1 3 0,3 2-1 0,-2 2 0 16,4 3-1-16,-3 1 0 0,3 1 2 0,0 3 2 0,3 1 1 0,-1 1-4 16,-2 2-4-16,4 2-6 0,-3 1-8 0,3 0-10 0,-2 2-10 0,2 1-14 0,-2 1-10 15,0 0-9-15,2 2-5 0,-3 0-3 0,3 2-4 0,-2 0-1 0,2 0-1 16,-4 3-1-16,2-3-3 0,0 1-7 0,-1 2-15 0,0-1-20 15,-2-1-29-15,0 1-30 0,-1-1-34 0,1 0-34 0,-2 0-41 0,-2 0-47 0,1-2-39 0,-1 0-35 16,-1 0-66-16,1-1-79 0,-1 0-55 0,-2-2-46 16,-1-1-13-16,1-2 1 0,-2 0 18 0,-2-3 86 0</inkml:trace>
  <inkml:trace contextRef="#ctx0" brushRef="#br0" timeOffset="49428.31">2614 10670 263 0,'-20'-1'543'0,"2"-2"18"0,-1 2 18 0,0-3 16 0,3 1 15 0,0-1-61 16,1 0-96-16,4 1-98 0,-2 0-104 0,2-1-54 0,3 1-33 0,-1 1-20 15,1 0-16-15,2 1-15 0,0-2-17 0,1 2-18 0,0-2-21 0,4 1-18 16,0 0-17-16,2 0-9 0,0 2-9 0,4-3-7 0,0 2-5 0,5-3-18 0,2 0-20 16,2 0-24-16,4-1-24 0,0-2-24 0,3 2-25 0,4-4-39 0,1 1-43 15,4 0-44-15,0-4-43 0,1 2-58 0,1 0-64 0,0-1-69 0,2-1-69 16,-3-1-18-16,1 1 8 0,-1 0 15 0,-2 0 21 0</inkml:trace>
  <inkml:trace contextRef="#ctx0" brushRef="#br0" timeOffset="50034.31">4015 10535 534 0,'-2'11'593'0,"-1"-1"19"0,3-1 16 0,0-1 7 0,1-2 3 15,3 0-82-15,1-3-122 0,0-1-94 0,3-2-81 0,1 0-42 0,1-4-25 0,3-1-21 16,-1 0-21-16,3-2-23 0,-1-1-24 0,1-2-17 0,0-2-15 0,-1 0-9 16,1-1-7-16,-1 0-7 0,1-1-7 0,1-1-8 0,-2-1-7 15,-1-1-6-15,0 0-6 0,-1 0-4 0,1-2-3 0,-3-1-4 0,-1-2-2 0,-1-1-3 0,1-3-5 16,-3-1-1-16,-1-3-2 0,1-1-1 0,-1-6-2 15,0 2-2-15,-2-3-2 0,-1 0 0 0,3-1-3 0,-3 3-1 0,1 2-1 16,-2 1-2-16,2 3-4 0,-2 3-2 0,0 4 0 0,0 1-2 0,1 4-1 0,-2 1 0 0,0 3 1 16,-2 3 1-16,1 1 0 0,0 3 1 0,-3 3 1 0,0 3 3 0,-2 2 2 15,0 2 3-15,0 3 4 0,-4 1 5 0,1 2 2 16,-2 3 3-16,1 1 4 0,0 2-1 0,-1 0 1 0,1 1 1 0,-1 1 1 0,1 2 0 0,0-2-1 16,1 0 1-16,2 2-1 0,1 0-1 0,-1-1 1 0,1 2-2 0,2-1 1 15,2 3 1-15,-1-2-1 0,2 2 1 0,1 0 1 0,0 3-1 0,0 0 0 16,0 1 0-16,1 3-1 0,-1 3 1 0,0 3 3 0,0 3 3 0,0 2 3 15,-1 4 4-15,1 3 3 0,-2 3 2 0,-2 2 0 0,0 2 3 0,2 1 0 16,-2 2 2-16,2-1 0 0,-2 0 1 0,1 1 1 0,2-2 1 0,1-4-1 16,1-1-1-16,2-3-4 0,3-4 0 0,-1-3-1 0,1-2 1 0,3-1 3 15,1-5 2-15,2-2 1 0,2-3 2 0,0-5 3 0,-1-1 0 0,4-5 1 16,0 1-1-16,0-4 1 0,2-3-1 0,0-3-1 0,-1-2-2 0,2-2-1 0,-3-3-3 16,2-3-2-16,-3-2-3 0,0-3-3 0,-2-2-2 0,0-3-3 0,-4-3-2 15,-1 0 0-15,-1-2-2 0,-3-4-1 0,-1-1-1 0,-3-2 1 0,-2-4-1 0,-3 0-3 16,-1-1-3-16,-1-1-4 0,-3-1-5 0,-1 2-6 15,-1-3-5-15,-3 2-9 0,3 1-8 0,-4 1-10 0,2 0-12 0,-2 3-15 0,2 3-26 16,-2 1-32-16,0 4-34 0,1-1-34 0,-1 4-46 0,2 0-50 0,-1 5-46 0,2-1-43 16,0 1-87-16,-1 2-108 0,2 0-43 0,1-1-17 0,-1 2 2 0,3-1 9 15,1 0 24-15,1-1 248 0</inkml:trace>
  <inkml:trace contextRef="#ctx0" brushRef="#br0" timeOffset="50760.31">4585 10224 369 0,'5'-6'488'0,"-1"1"0"0,-2 0 1 0,2-2 1 0,-2 4 3 16,1-2-91-16,-2 3-135 0,1 1-73 0,-1-1-45 0,0 2-23 0,-1 2-15 16,3-1 3-16,-1 1 11 0,-1 3 9 0,3-2 6 0,-3 4 6 15,2 0 3-15,-1 0 2 0,-1 1-2 0,2 2-8 0,-1 0-11 0,2 0-15 0,0 2-13 16,-2 0-10-16,2 0-8 0,-1 0-14 0,-1 2-21 0,4-1-12 0,-2 2-8 16,0-2-6-16,1 1-4 0,1 1-3 0,0-2-2 0,-1 1-1 0,4 1-1 15,-2-2 0-15,3-1-2 0,-1 1 0 0,1-1-2 0,0-2 0 0,2 2 0 0,-1-3-1 16,2-1 0-16,-1 0 1 0,3-2 0 0,-1 0-1 0,-1-3 0 15,2-1-1-15,1-2-1 0,2-2 1 0,-1-1 1 0,-1-4-1 0,2 0-2 0,-1-2 1 16,-1-2 0-16,-2-1-1 0,2-1 0 0,-2-2-1 0,-2-1 0 0,-1-1-2 16,0 0 2-16,-3-1 0 0,1 0-1 0,-3-1 2 0,0 1 0 0,-4-2 2 15,1 2 1-15,0 1 0 0,-2 0 1 0,-1 2 0 0,0 2 1 0,-1 1-1 16,-1 1 0-16,1 0-1 0,-2 3 0 0,1 0 0 0,-3 2-2 0,3 0-2 16,-1 3 0-16,-2 1-3 0,0-1-1 0,2 3-1 0,-1 2 1 0,0 0-2 15,-1 0 0-15,1 2 2 0,2 1-1 0,-1 0 1 0,2 2 0 0,0-1 0 16,0 3 1-16,1-1 0 0,1 1 0 0,0-1 1 0,3 2 1 0,-2 0 0 0,3-1-2 15,0 1 2-15,0 0 0 0,0-1 0 0,3 0-1 0,-2 2 2 0,0-3 1 16,0 0-1-16,2 1 1 0,-1-3 2 0,1 2 0 0,-1-2 1 0,1 1 1 16,-1-1 0-16,3-1-1 0,-3 0 1 0,3-1 0 0,-1-1 0 0,2 1 1 15,-2-3-1-15,2 1 0 0,0 0-1 0,-2-2 0 0,3-2-1 0,1 0-2 16,-2 1 0-16,0-3 1 0,0 1-2 0,0-2 0 0,1 0-2 16,-2-2-2-16,-1-1-3 0,-1 1-3 0,2-2-2 0,-4 0-3 0,0-1-2 15,0-1 1-15,-2-2-1 0,0 0 0 0,-1-1-1 0,-1 0 0 0,-2-1 1 16,0 0 0-16,0 0 1 0,0-1 1 0,0 1 3 0,-1-1 2 0,-2 3 0 15,2 0 4-15,-1 1-1 0,-1 0 1 0,2 2-1 0,-2 1 1 0,2 0-1 0,-3 2-1 16,3 0 1-16,-1 4-1 0,-1-2 0 0,2 2 1 0,-2 2 0 0,2-1 0 16,-1 2 0-16,-2 2-1 0,3-1 2 0,-2 2-1 0,2 2 2 0,-2-2 1 15,2 3 0-15,0 1 0 0,1 0 1 0,0 1 1 0,0 3-1 0,0-3-1 16,0 2 2-16,0 1 0 0,1-1 0 0,2 1 0 0,-2 0 1 0,3 0 0 16,-2 1 0-16,3-3 0 0,-2 0 3 0,-1 1 5 0,2-2 5 0,-2 0 4 15,2-1 6-15,0 1 4 0,-2-4 2 0,1 1 1 0,-2-1 1 0,2-1 0 16,-1-2 0-16,-2 0 1 0,1-1-2 0,2-2-1 0,-2 0-3 0,0-2-3 15,-1-1-6-15,0 0-5 0,1-2-5 0,1 0-5 0,-1-2-1 0,0 1-1 0,0-1-1 16,2 1-2-16,-2-1 0 0,4 0 0 0,-3 0 1 0,2-1 0 0,0 2-1 0,1-2 0 16,1 0-1-16,-1 2 1 0,-1 0-1 0,1-1 0 15,2 1 0-15,0-1 0 0,1 2 0 0,-2 0-1 0,2-1 1 0,1 1-1 0,-2 1 1 0,3 0-1 16,-3 2 0-16,3-1 1 0,-1 1-1 0,1 2 0 0,0 0 0 16,1 1-1-16,0 1-2 0,-1 1-1 0,1 1-1 0,-1 0-5 0,2 2-2 0,-1 1-6 15,-1-1-6-15,1 2-4 0,-2 0-7 0,0 2-7 0,0-1-12 0,1 2-13 16,-2-3-22-16,0 2-26 0,0-1-27 0,-2 1-24 0,3 0-30 0,-2-2-29 15,0 1-39-15,1-2-40 0,2 0-28 0,-1-2-22 0,2 1-33 0,0-3-32 16,1 0-61-16,3-2-69 0,1-2-16 0,3-1 6 0,0-3 17 0,1 0 21 16</inkml:trace>
  <inkml:trace contextRef="#ctx0" brushRef="#br0" timeOffset="50963.31">6093 9888 353 0,'-5'-8'484'0,"0"-1"12"15,0 2 11-15,-1 0-46 0,-1 0-69 0,0 0-61 0,1 2-56 0,-3 0-24 0,3 1-9 16,-2 2-13-16,0 0-13 0,2 1-15 0,-3 1-18 0,3 1-13 15,-3 1-14-15,2 1-11 0,-2 2-9 0,0 1-11 0,1 0-11 0,-1 3-10 0,0 1-13 16,3-1-15-16,-1 1-18 0,-2 4-14 0,4-2-15 0,-1 2-10 0,0 0-6 16,2 0-5-16,0 2-2 0,0 1-1 0,3 0-2 0,-1 0 0 0,2 2 0 15,2-2 0-15,-1 3 0 0,3-2-2 0,0-1-2 0,1 1-3 0,2 1-2 0,2-1-6 16,2-1-7-16,0 0-23 0,4-2-26 0,4-1-30 0,1-2-29 0,3-1-34 16,1-1-35-16,2-4-38 0,5 1-40 0,1-3-31 0,3-4-31 0,0-2-30 15,1-1-36-15,0-5-50 0,0-1-57 0,-1-2-26 0,-3-3-9 16,-1-2 10-16,0-2 21 0</inkml:trace>
  <inkml:trace contextRef="#ctx0" brushRef="#br0" timeOffset="51177.31">6587 9841 227 0,'-1'-28'404'0,"-3"0"-8"0,1 0-23 16,-2 0-41-16,1 0-52 0,-1 0-38 0,1 2-30 0,-1 2-14 0,2 1-7 15,-1 1-11-15,0 4-10 0,-2 2-15 0,2 0-13 0,2 3-15 0,-2 2-16 16,1 1-14-16,1 2-13 0,-3 1-7 0,1 3-4 0,1 1-5 16,-1 0-4-16,-1 3-4 0,0 3-6 0,2 0-2 0,1 1 1 0,-2 2-1 0,2 1 1 15,-2 2 0-15,3 1 0 0,0 2-3 0,1 1-4 0,0 2-7 0,1 2-9 16,0 1-7-16,3 1-7 0,-2 1-6 0,2 2-2 0,1 1-1 0,0-1-1 15,1 3-2-15,0 0 0 0,2 0-2 0,-2 0-1 0,2 0-7 16,0 0-9-16,-2 1-15 0,1-1-17 0,0 0-17 0,-2-1-18 0,0 1-27 0,1-3-34 16,-1 1-36-16,-2-3-38 0,-1 0-32 0,-1-2-29 0,1 1-50 0,-4-2-59 15,1-2-55-15,-1-1-56 0,-1-1-16 0,-2-4 2 0,-1 0 11 0,1-2 223 16</inkml:trace>
  <inkml:trace contextRef="#ctx0" brushRef="#br0" timeOffset="51311.31">6443 10045 385 0,'-6'-8'522'0,"-3"1"9"0,3 1 12 0,-1 1 7 0,-1 0 10 15,2 2-88-15,1-1-133 0,-1 0-80 0,1 2-55 0,1 1-38 0,-2-1-28 16,4-1-19-16,-1 3-18 0,-1-1-11 0,3 0-9 0,0 0-12 0,1 1-11 16,0 0-14-16,1 0-12 0,2 0-25 0,0 0-29 0,2 0-31 0,4 0-31 0,0-2-39 15,2 1-41-15,1 0-44 0,2-1-47 0,1 0-53 0,1 2-56 0,0-4-68 16,4 0-76-16,-1-1-43 0,-1 1-27 0,2-4 1 0,-1 2 12 16</inkml:trace>
  <inkml:trace contextRef="#ctx0" brushRef="#br0" timeOffset="51494.31">6883 9675 12 0,'-1'-8'626'0,"-2"0"12"0,2 1 9 16,-3-1 5-16,3-3 3 0,-2 1 3 0,1 1 2 0,0 0-136 0,-1 2-195 15,1 0-101-15,-1 2-56 0,2 0-46 0,-2 1-40 0,2 1-27 0,-1 2-22 16,-2 0-13-16,3 1-7 0,-2 1-7 0,2 0-4 0,1 3-4 0,-1 1 0 0,-1 1-1 16,1 3 0-16,0 1 0 0,1 1 0 0,-1 2-1 0,1 2 0 15,0 0-7-15,0 2-7 0,0 2-21 0,0-1-28 0,0 0-35 0,0 3-41 16,0-2-49-16,0 0-54 0,1 2-51 0,-1-3-49 0,1 1-73 0,2-1-85 0,-2-2-61 15,3 0-52-15,-2-1-21 0,3-4-6 0,0 0 13 0,0-5 25 16</inkml:trace>
  <inkml:trace contextRef="#ctx0" brushRef="#br0" timeOffset="51592.31">6972 9481 262 0,'-3'-34'383'16,"-2"1"-5"-16,0 4-7 0,-1 4-93 0,-1 1-132 0,0 4-102 0,2 3-88 0,-1 2-101 15,-2 2-104-15,2 4-59 0,1 0-38 0,-2 2-20 0,0 3-14 0</inkml:trace>
  <inkml:trace contextRef="#ctx0" brushRef="#br0" timeOffset="52151.31">7258 9618 520 0,'6'15'639'0,"0"0"10"0,-2-3 7 0,0-1 2 0,0-1 4 0,-3-4-69 0,3 1-99 0,-2-3-106 0,1-1-106 16,-1-3-63-16,3 0-44 0,0-2-44 0,0-2-45 0,3-2-28 0,1-1-21 15,3-2-12-15,0 0-7 0,4-1-5 0,-1-2-4 0,4 1-2 0,-1 0-3 16,2-1-1-16,1 3-2 0,0-1-2 0,2 2-1 0,-2 1 0 0,0-1 0 15,0 3-1-15,-1 2 1 0,-1 0 0 0,-2 1-1 0,-1 4 0 0,-1 1 2 16,-4 0-1-16,0 4 0 0,-1-1 0 0,-2 5 1 0,-3-1-1 0,-3 3 1 16,1 1 0-16,-3 1 2 0,-4 1 0 0,0 1 1 0,-2 0 1 0,-3 2 2 15,1 0 1-15,-5-1 1 0,2 2 1 0,-4-1 1 0,0-1 3 0,-1 0-1 16,0-1 1-16,0 0 1 0,-1 0 0 0,-1-2 1 0,2-1 0 0,0-2-2 0,0-1 0 16,-1-2-1-16,3 0-1 0,0-4-1 0,-1 2-1 0,4-3-2 15,-3-1-1-15,2-2-1 0,0-1 0 0,0-1-3 0,1-2-3 0,1-1-2 16,0-3-4-16,1 1-2 0,1-5-3 0,-1 2-2 15,2-3-1-15,0-2-2 0,2-1 1 0,2-3-2 0,-1 0 0 0,4-3 0 0,0 1 0 0,2-2 2 0,2-1 1 16,1 1 2-16,0 0 2 0,5-2 3 0,-1 3 1 0,3-1 2 0,0 0 2 16,1 2 0-16,3 0 2 0,2 1 0 0,0 2 0 0,1 2-1 15,-1 1 1-15,2 0-1 0,1 3 1 0,0 2 1 0,1 2-2 0,-1 0 0 16,0 4 1-16,0 1-1 0,0 2 1 0,-1 2 1 0,-2 1-1 0,1 1 0 0,0 3 0 16,-2 1 2-16,1 1 0 0,-2 0 1 0,-3 3 0 0,1 2 0 0,0-1 1 0,-3 0 0 15,0 3 2-15,-1-1 0 0,-3 2 2 0,1 0 1 0,-1 0 0 0,0 0 0 16,-2-1 3-16,-1 1 0 0,-1 0 3 0,-1-3 4 0,1 1 5 0,-3-1 4 15,0-1 8-15,0-1 6 0,0-2 6 0,0 0 6 0,0-2 1 16,-1-1 2-16,-1-1-1 0,0-1 0 0,1-2-1 0,-3-1 0 0,0-2-4 0,2-2-3 16,-2-2-5-16,2-1-5 0,-1-3-7 0,-2-2-8 0,4-2-7 0,-1-2-6 15,0-3-2-15,2-1-1 0,2-1-1 0,0-2-1 0,2 0-2 0,-1 0-1 16,2 0-1-16,2 0 1 0,0 0-1 0,2 2 1 0,1 0-1 16,0 1-1-16,2 1-1 0,0 2 0 0,2 2-2 0,1 0-3 0,0 2-1 0,1 1-2 15,1 1-2-15,1 4-3 0,-2-2-3 0,1 5-2 0,1-1-5 0,-1 2-4 16,-1 1-7-16,-2 1-4 0,2 2-6 0,-2-1-3 0,-1 4-8 0,1 0-8 15,-4 2-13-15,1 0-14 0,-2 2-31 0,1 0-39 0,-4 1-41 0,0 1-41 16,0 1-46-16,-2 0-46 0,0 2-48 0,0-1-47 0,-3-1-61 0,1 1-71 0,-2 0-40 16,-2-2-27-16,1-1-2 0,-3 0 11 0,0-2 29 0,0 0 455 15</inkml:trace>
  <inkml:trace contextRef="#ctx0" brushRef="#br0" timeOffset="52552.31">9767 9265 210 0,'5'-11'414'0,"0"2"14"0,0-2 15 0,2 1-51 0,0 1-80 16,-1 0-61-16,1 0-53 0,-2 2-26 0,3-1-12 0,-1 4-3 0,1 0 3 15,-1 0 6-15,-2 4 6 0,1 0-1 0,2 4-6 0,-2 1-5 0,0 3-6 16,0 2-4-16,0 1-6 0,0 5-2 0,-3 1-2 0,2 1-2 0,-2 2-3 15,-1 4-12-15,-2-1-13 0,1 2-19 0,-1 1-19 0,0-1-10 0,0 2-9 16,0-1-7-16,0 0-10 0,0-1-9 0,2 1-10 0,-1 0-21 0,0-3-28 16,-1-1-33-16,1 0-37 0,1-2-40 0,0-3-41 15,-2-1-53-15,1-2-53 0,0 0-61 0,2-3-61 0,-3-2-71 0,1-1-76 0,1-4-38 0,-2-1-21 16,0-3 5-16,0-4 17 0</inkml:trace>
  <inkml:trace contextRef="#ctx0" brushRef="#br0" timeOffset="52658.32">9940 9244 0 0,'-2'-37'47'0,"1"4"388"0,-4 3 0 0,2 1 0 0,-2 4-2 0,-2 2-60 15,1 4-84-15,0 2-78 0,-3 1-76 0,3 3-55 0,-2 3-48 0,1 0-45 16,0 3-45-16,-1 0-40 0,2 4-36 0,1 1-64 0,0 1-76 0,-1 2-59 16,2 0-52-16,-1 3-29 0,3-1-17 0,-2 1-4 0,3 1 303 15</inkml:trace>
  <inkml:trace contextRef="#ctx0" brushRef="#br0" timeOffset="53260.31">9994 9140 0 0,'9'7'21'16,"-2"-2"557"-16,0 0 20 0,-4 0 10 0,2-1 7 0,-1 0 3 0,-3 0 1 0,2 0-90 15,-2-2-128-15,-1 0-102 0,1 2-90 0,-1-1-48 0,0-1-28 0,2 1-27 16,-1 1-26-16,0 0-21 0,-1 1-21 0,1 0-9 0,3 2-6 16,-3 1-4-16,3 1-2 0,-2 1-1 0,1 2 0 0,2 1 1 0,0 3-2 15,-1 0-1-15,-1 1 0 0,1 1-3 0,2 4-1 0,-3-2-2 0,-1 2 0 0,2-2-1 0,-1 4-2 16,-1-3 1-16,3 1-1 0,-3-1 0 0,2 0 0 0,-1-3 3 0,-1-1 5 16,-1-2 6-16,3-1 5 0,-3-2 3 0,0-1 2 0,1-1 2 0,-1-3 1 15,-1-1 1-15,0-2-2 0,-1-1 1 16,-2-3-1-16,2-3 1 0,-4 0-2 0,1-2-2 0,1-3-5 0,-2-1-5 0,-1-3-9 0,0-1-2 0,1-2-3 15,2-1-3-15,-2-1 0 0,1 0-1 0,2-2-1 0,-1 0 1 0,3 0-2 16,0 2 0-16,0-1-1 0,1 1-4 0,2 1 0 0,-1 2-2 0,2 0-3 16,1 3 0-16,0 0-1 0,0 3 0 0,0-1 0 0,2 1 1 0,1 2-1 15,-1 0 1-15,2 3-1 0,0-1 2 0,-1 1 0 0,2 1 2 0,-1 1 2 0,2 1 2 16,-1 1 1-16,3 1 0 0,-1 1 2 0,-1-1-1 0,0 3 1 16,2-2 0-16,-2 4 0 0,3-1 0 0,-1 0 0 0,-2 1 1 0,3 1-1 15,-3 0-1-15,1 3 1 0,1-1-1 0,-2-1 1 0,2 3 1 0,-1 0 0 0,-1 0 2 16,1 0 0-16,0-1 0 0,0 1 1 0,-2 1 0 0,3-1 1 0,-1-1 1 15,-2 0 2-15,1-1 2 0,-1 1 1 0,1-2 3 0,-1-1 1 0,1 0 1 16,-1-2 1-16,-1 0 0 0,2-1 2 0,-2-2 0 0,0-2-2 0,-2 1 2 0,3-2 0 16,-4-2-1-16,2-2-2 0,-1 2-1 0,-2-4-1 0,-1-2-3 15,0-1-1-15,-1 0-2 0,0-3-1 0,-2-1-2 0,0 0 1 0,-1-3-3 0,-1 2-1 16,1-2-1-16,-3-1-4 0,2 2-3 0,-4 0-3 0,3-1-3 16,-2 3-4-16,2 1-6 0,-1 1-6 0,-2 1-6 0,3 0-6 0,-2 2-7 0,1 0-12 15,1 2-10-15,-1 0-12 0,2 2-10 0,-1-1-12 16,-2 1-4-16,4 0-4 0,-1 4 0 0,0-2 3 0,1 0 4 0,0 2 6 0,0 0 7 15,1 0 5-15,0 2 10 0,0-1 10 0,3 0 20 0,-2 1 22 0,2 0 22 16,0 0 22-16,0 1 18 0,2 0 16 0,0 0 12 0,-1 1 10 0,4 1 4 0,-3 0 5 16,4 2 4-16,-3-1 1 0,3 3 2 0,-1 1-2 0,1 0-6 0,-1 2-6 15,0-2-10-15,0 2-7 0,1 1-9 0,0 2-6 0,-1-1-6 0,-2 1-7 16,3 0-4-16,-4 0-5 0,1-1-1 0,0 2-2 0,-2-2-1 0,0 2 0 16,0-2 0-16,-1 1-2 0,-2-1-1 0,2-1-1 0,-3-1 0 15,2-1-3-15,-2-1-1 0,1-1-1 0,0-1-2 0,-1 1-3 0,0-3-10 0,-1-1-12 16,0-2-26-16,-1-1-34 0,0-2-43 0,-3 0-45 0,1-2-59 0,0-1-67 15,-1-3-74-15,-1-1-81 0,-1-2-80 0,1-2-80 0,1-1-33 0,0-2-13 0,2-2 1 16,1-2 8-16,2-1 25 0,4 0 544 0</inkml:trace>
  <inkml:trace contextRef="#ctx0" brushRef="#br0" timeOffset="53404.31">10938 9250 111 0,'3'-9'540'0,"-2"1"15"0,2 0 14 0,-1 2 7 16,-1-2 6-16,3 1-69 0,-3 1-101 0,2 0-81 0,-1 1-72 15,-1 1-44-15,2 2-31 0,-1 1-26 0,2 1-24 0,1 1-19 0,-1 0-21 0,1 4-15 16,1-1-14-16,-1 3-9 0,1 2-6 0,0 0-5 0,1 4-2 15,-1 0-10-15,1 3-11 0,-2 1-29 0,1 2-36 0,2 0-38 0,-2 2-36 0,-1 3-51 0,1-2-56 16,-1 3-54-16,-1-3-53 0,1 1-96 0,1-1-117 0,-1-2-51 0,0-1-23 16,1-2-10-16,-1-1-2 0,0-4 17 0,0-2 176 0</inkml:trace>
  <inkml:trace contextRef="#ctx0" brushRef="#br0" timeOffset="53499.35">11170 9435 20 0,'-1'-30'478'0,"-2"1"5"0,0-5 3 15,1-1 0-15,-2-1 2 0,0-2-91 0,-2 0-128 0,1 1-82 0,0 2-60 0,0 1-57 16,-1 1-57-16,1 6-56 0,1 2-56 0,-2 3-57 0,2 4-57 0,0 1-75 0,1 4-79 15,0 1-53-15,-2 3-41 0,3 5-19 0,-1 0-11 0</inkml:trace>
  <inkml:trace contextRef="#ctx0" brushRef="#br0" timeOffset="54135.31">11585 9166 251 0,'19'11'659'16,"-4"-3"8"-16,-3 0 10 0,1-1 6 0,-4 0 8 0,-1-3 2 0,-2 0 0 15,-1-2-135-15,0 1-194 0,-1-2-112 0,-3-1-70 0,1-1-49 0,-2-2-35 16,0 2-22-16,-2-3-15 0,1 0-12 0,0 2-10 0,-2-2-6 0,2 0-9 15,-4 0-5-15,3 1-5 0,-2-1-3 0,0 2-5 0,-2-1-3 0,1 3-4 0,0 0-4 16,-2 0-2-16,-1 3-5 0,2-1-2 0,-3 2-2 0,2 0-3 0,-2 4 0 16,0-1-3-16,1 0 0 0,0 1-1 0,-2 3 1 0,3-2-1 15,-1 0 2-15,1 2 1 0,-1-1 1 0,1 1 3 0,0-1 3 0,-2 1 3 0,0 0 1 16,2 0 1-16,-2 0 2 0,0 0 3 0,1 1 1 0,0-1 2 16,-3 0 0-16,3 1-1 0,0 0 0 0,-1 1 0 0,1 0 1 0,0 3 0 0,1-1 0 15,0 0 0-15,2 2 0 0,-1 0 1 0,3 0 0 0,0-1 0 16,0 1 0-16,2 0-2 0,1-1 1 0,0 0 0 0,0-1 1 0,3 0 0 0,-1-1 1 0,2-1 0 15,2-2 1-15,2-1-1 0,0-1 0 0,1-1 2 0,3-2 0 0,3-2 0 16,-1-2-1-16,5 0 1 0,-1-4 1 0,3-2-2 0,2-2 2 0,-1-3-1 16,3-1 0-16,0-3 0 0,-2-2-1 0,1-2 0 0,-2-1 0 15,-1-1-2-15,-2-3 1 0,0 0-1 0,-2-1 0 0,-2-2 0 0,-4-2 0 16,0 0 0-16,-2-2-1 0,0-1-1 0,-3 0 0 0,-1-3-1 0,0-1 0 0,-3 0 1 16,1-1 1-16,-2 0-2 0,-1 0-1 0,1 1 0 0,1 2-3 15,-1 2-1-15,0 1-5 0,-1 4-1 0,0 3 0 0,0 4-1 0,0 1-1 0,0 2 0 16,0 5-1-16,-2-1 2 0,-1 6 0 0,1 1 0 0,-2 3 0 0,-2 2 3 15,-1 4 1-15,1 3 3 0,-4 1 1 0,2 5 3 0,-4 1 1 0,1 1 0 16,0 4 1-16,0 0 1 0,1 2-1 0,-1 0 0 0,2 1 0 0,-1 1 0 16,3 1-1-16,-1 0 1 0,3 1 1 0,3-2 1 0,-1 0 1 15,3 0 1-15,0 1 1 0,3-1 3 0,-1-2 2 0,3 2 3 0,3-2 3 0,-1 0 2 16,1-2 4-16,2 0 1 0,2-1 3 0,-1-3 0 0,4 1 1 0,1 0 2 16,0-2 1-16,3-1-1 0,0-1-1 0,0-2-4 0,3-1-1 0,0-1-3 15,1-2 0-15,1-2-2 0,0 0-1 0,-1-2-3 0,1-1-1 0,-2-2-1 0,1-2-2 16,-1-1-3-16,-1-2-3 0,-1-1-3 0,-1-1-2 0,-2-2-2 15,-1-3-2-15,-3 0-2 0,-1-2-3 0,-1-2-4 0,-1 1-2 0,-3-1-1 0,-1-3-1 16,-3 2 0-16,0-2-1 0,-2 0-2 0,-1 2-1 0,-1 0 0 0,-2 0 0 0,1 3 1 16,-2-1 0-16,0 2 1 0,-2 4 0 0,1 1 2 0,-1 0 1 0,-3 3-1 15,3 1 1-15,-4 1 0 0,1 3 2 0,-2 4 2 0,1 0 2 0,-3 3 4 16,-1 1 0-16,3 3 2 0,-3 0 0 0,0 2 2 0,2 0 1 0,0 2-1 16,-1 0 1-16,2 1-2 0,2 0-2 0,1 0-3 0,0-2-6 15,3 2-3-15,-1-2-5 0,2 1-4 0,3-1-5 0,1-1-7 0,0 0-15 16,4 0-15-16,2-1-29 0,0-1-35 0,3-1-32 0,2 1-29 0,3-1-40 15,2-2-47-15,1 0-40 0,3-3-38 0,1 2-83 0,0-2-105 0,3-1-50 16,1-1-27-16,-2-1 0 0,1-2 11 0,2-1 26 0,-4-2 303 0</inkml:trace>
  <inkml:trace contextRef="#ctx0" brushRef="#br0" timeOffset="55292.31">14335 9489 1 0,'0'-4'424'0,"0"0"3"0,-1 0 2 0,1 3-19 0,-2-2-29 16,-1-1-77-16,2-1-98 0,-2 2-47 0,1 0-23 0,-1-1-17 0,2-1-14 0,-1 0-9 15,-1 0-10-15,2 0-3 0,-3 0-4 0,2-2 2 0,-2 3 3 0,0-4-1 16,1 3-3-16,-1-3-7 0,-1 2-7 0,0 0-9 0,0 1-10 0,-1 0-6 0,-2 0-3 16,2 1-3-16,-4 1 0 0,1 0-1 0,-2 3-5 0,1 0-1 15,-3 2-1-15,-2-1-2 0,-1 4 0 0,-2 3 3 0,1-1 5 0,-2 2 5 0,-2 3 6 16,-1 1 2-16,-1 1 3 0,1 2-1 0,-2 1 0 0,2 3 0 0,1-1-1 15,-3 1-3-15,3 2-6 0,1 1-3 0,2-1-1 0,-1 0-6 16,4-1-6-16,0 0-1 0,4 0 0 0,0 0 1 0,2-2 3 0,1 0 5 16,1 0 8-16,3-1 6 0,1-2 6 0,2 1 4 0,1-1 4 0,1-1 1 0,1 0 2 15,2-1 1-15,0-1 1 0,1-1-1 16,2 0-1-16,-1 0-1 0,2-2-3 0,3 0-2 0,0-2-7 0,-1-2-5 0,4 0-4 0,-1-1-4 16,2-3-3-16,-1-1 0 0,4-1-1 0,0-1-1 0,1-3-3 0,1-1-2 15,2-3-3-15,-1-1-1 0,3-2-4 0,-2-2-1 0,3-3-3 0,-3 1-1 0,-1-2-2 16,1-2-1-16,-4 2 0 0,0-1-1 0,-4 0-1 0,0 0 0 0,-3 1 0 15,0-1 0-15,-1 1 0 0,-3 1-1 0,-2-1 0 0,-2 4-1 0,2 0-2 16,-4 1 1-16,2 0-3 0,-2 3 0 0,-1-1 0 0,0 2-1 0,0 1 0 16,0 1 0-16,-1 0 0 0,0 3 0 0,-1 2-1 0,1 1 0 0,0 0-1 15,-3 3-1-15,3 1 1 0,-1 2 1 0,0 1-1 0,1 2 1 0,1 0 1 16,0 1 0-16,0 0-1 0,0 4 1 0,1-2-1 0,2 1 0 0,-1-1 1 0,3 1 1 16,-1 1 2-16,1-1 0 0,0-1 1 0,1-1 0 0,2 2 2 15,0-2 0-15,0-1 1 0,2-2 0 0,0 1 0 0,1-1 1 0,0-1 0 0,1-2 1 16,2-1-1-16,0 0 0 0,-2-1-1 0,3-3-1 0,-1 0 0 0,-1 0-1 15,1-3 0-15,0 0-2 0,-2 0 2 0,2-2-2 0,-3 2 1 0,0-4 0 16,-1 0-1-16,0 0 1 0,-3 0-1 0,2-2 0 0,-3 1-1 16,2-1-4-16,-3-2-1 0,-2 2-4 0,1-1-2 0,0-1-4 0,0-2-4 15,-2 1-3-15,-1-1-2 0,1 0-2 0,-2-1-3 0,0 0-1 0,0 0-2 0,0 1-3 0,-2 0-2 16,1 1-1-16,1 1 1 0,-1 0 2 16,0 1 2-16,-1 4 4 0,0-1 4 0,2 2 2 0,-1 2 2 0,-1-1 1 0,1 4 2 0,0 0 3 15,-2 2 2-15,2 0 2 0,-1 2 3 0,-1 2 3 0,2 0 2 0,-3 2 2 0,3-1 1 16,-1 2 0-16,-1 0 1 0,2 0 2 0,0 2 2 0,-1-1 1 0,1-1 1 15,1 3 3-15,-1-3-1 0,0 2 1 0,-1-1 1 0,2-1 2 0,0-1 3 16,0 1 4-16,0-1 5 0,0-2 4 0,0 0 6 0,0 1 2 0,0-3 3 16,0 0 1-16,0-2 0 0,0 1-1 0,0-2-2 0,0-1 1 15,2-1 0-15,-1-2-2 0,0-1-4 0,-1 0-3 0,3-1-8 0,-1-3-5 0,-1 2-6 16,3-3-4-16,0-1-5 0,-2 2-3 0,3-3 0 0,-1 0-1 0,0 2-1 16,1 0 1-16,-2-2-2 0,1 3 0 0,1 0 0 0,1-1 1 0,-1 3-1 15,0-1-1-15,1 1 0 0,1 0-1 0,0 1 1 0,0 1 0 0,1 0 0 0,3 2 0 16,-2-1 0-16,2 1 1 0,-1 0 0 0,2 2-1 0,2 0 1 15,-3 0 0-15,3 0 0 0,0 3 1 0,-1-1 0 0,1 2 1 0,0 0-1 0,-1 0 0 16,1 3 0-16,-3-1 0 0,3 1-1 0,-2 0 1 0,-2 0-1 0,1 1-3 16,-2 1-2-16,0 1-6 0,-2-1-6 0,-1 1-5 0,-1-1-6 15,0 1-4-15,-1 0-6 0,1-1-8 0,-4 1-9 0,2-1-20 16,-2 1-23-16,-1-1-32 0,-1 0-33 0,-1 1-30 0,1-1-28 0,-1 1-27 0,-2-2-23 16,3 0-21-16,0 0-17 0,-1-3-15 0,2 2-16 0,2-2-8 15,0-2-6-15,2-1 3 0,-1 1 5 0,2-3 15 0,2-1 18 0,1-1 26 0,1-1 30 16,1-2 44-16,1-2 50 0,-1 0 46 0,1-2 47 0,-2 0 39 0,-1-1 35 0,0-1 37 0,1-1 34 15,-3 1 41-15,-2-2 43 0,-1 1 38 0,2 1 37 0,-3-1 25 16,-1-1 23-16,0-1-2 0,-1 0-11 0,1 2-16 0,1-2-17 0,0 0-11 0,-1 0-9 16,3 0-13-16,1 0-13 0,1 0-19 0,0 0-21 0,3 1-16 15,1 0-18-15,2 1-15 0,2 1-15 0,0 1-4 0,0 0-2 0,2 2 1 0,1 0 0 16,-1 2 0-16,2 1 1 0,-1 3 2 0,-1 0 0 0,0 2-1 0,0 0 0 16,-2 4-2-16,1 0-1 0,-3 0-3 15,1 4-2-15,-3-1-5 0,0 3-3 0,-3-1-5 0,-1 3-3 0,0 0-4 0,-2 1-5 0,0 1-5 0,-3-1-6 16,-1 2-2-16,-2-1-4 0,-1 2-1 0,-2-1-1 0,-1 0-3 0,1 0-2 15,-2 0-2-15,-2 0-2 0,0-1-2 0,-2 1-4 0,-1-2-3 0,0 0-5 16,0-1-6-16,-2-1-8 0,3-1-10 0,-4-2-11 0,2-1-26 0,-1 0-34 16,0-2-34-16,-2-1-34 0,1-3-44 0,0-1-50 0,2-1-43 0,0-3-41 15,0-2-46-15,0-1-51 0,3-3-66 0,-1-4-72 0,0-3-33 0,5-2-14 16,1-2 14-16,1-4 29 0</inkml:trace>
  <inkml:trace contextRef="#ctx0" brushRef="#br0" timeOffset="55476.31">15385 9113 0 0,'10'-10'295'0,"-3"1"190"0,1 0 4 0,-1 1 0 0,-2 0-3 0,0 2-77 16,1 0-111-16,-3 1-71 0,-1 2-55 0,2 1-33 0,-3-1-23 0,2 3-22 0,-1 0-20 0,3 0-13 16,-2 0-11-16,-1 4-6 0,2 0-1 0,0 0-1 0,0 1 1 0,0 2 0 15,1 2 0-15,0 0 0 0,1 2-1 0,-1 3-5 0,2 2-3 0,-1 2-8 0,-1 2-7 16,0 1-2-16,0 3-2 0,-3 2-1 0,2 3-2 0,-3 2-3 16,0 3 1-16,-1 2-10 0,-1 0-12 0,0 1-10 0,-2 1-8 0,2 3-19 15,-4-2-23-15,3-1-37 0,-1 0-41 0,2 0-39 0,1-1-37 0,1-2-49 16,2-2-53-16,-1-2-66 0,3-6-68 0,0-1-30 0,0-5-12 0,1-1-2 15,-1-3 2-15</inkml:trace>
  <inkml:trace contextRef="#ctx0" brushRef="#br0" timeOffset="56415.32">15540 9809 123 0,'-6'-24'523'0,"1"0"14"0,1-1 11 15,-1-2 12-15,3 1 11 0,-1-1-74 0,2 0-112 0,0 1-67 0,1 1-44 16,1 2-33-16,0 0-29 0,3 5-26 0,1 0-28 0,0 1-20 0,1 1-18 16,1 2-15-16,1 0-12 0,3 4-13 0,-1-1-11 0,1 2-14 0,4 1-15 15,-1 0-11-15,2 2-11 0,1 0-7 0,2 1-7 0,1 1-7 0,2-1-9 16,1 2-13-16,-1 1-18 0,2-1-24 0,0-1-26 0,0 2-26 0,1 0-24 15,0-2-29-15,-2 3-29 0,1-3-30 0,-1 2-27 16,0 0-21-16,-2-2-16 0,-1 0-8 0,-1-1-3 0,-2 2 8 0,-2-2 14 0,-2 1 22 0,-1 0 27 16,-1-1 27-16,-4 0 27 0,1 1 33 0,-5-1 35 0,1-2 40 15,-4 3 40-15,0-2 32 0,0 0 30 0,-4 0 25 0,1-1 24 0,-1 1 17 0,-2-2 14 0,1 1 9 16,-1-1 6-16,-2-2 8 0,3-1 9 0,0 2 5 0,-1-2 3 16,1 0-5-16,1-1-8 0,2 2-6 0,-1-1-7 0,0-1-11 0,0 3-13 15,3 0-12-15,-1 0-9 0,0 2-8 0,-1-2-8 0,1 4-9 0,1-2-12 16,-1 3-9-16,0 0-7 0,-1 3-3 0,1 0 0 0,1 1 1 0,0 2 0 15,-1 1 7-15,-3 1 12 0,3 1 11 0,-1 3 12 0,-1 1 13 0,2 3 11 16,-2 1 12-16,1 2 14 0,-1 2 8 0,-2 1 4 0,3 3 0 0,-1 0-3 0,2 1-5 16,-1 1-2-16,-1 0-8 0,2 2-9 0,0-1-10 15,-2 1-10-15,2 1-10 0,1-1-11 0,-1 0-10 0,0 0-12 0,-1 1-8 0,1-2-6 0,1-1-2 16,0 1-1-16,0-1-2 0,1-3 0 0,1-2-2 0,-1 1 0 16,0-4 4-16,0 1 5 0,3-3 7 0,-3-1 3 0,2-1 4 0,-1-2 3 0,-2-1 1 0,1-2 0 15,1-2 0-15,-1 1-1 0,0-3-1 0,-1-1-1 16,0-1 0-16,0-3-3 0,0 0-5 0,0-3-9 0,-1 1-9 0,0-3-7 0,-1-1-8 15,1-2-5-15,1 0-2 0,-1-1-5 0,1-2 0 0,0 0-2 0,1-1-2 0,-1 0-1 16,3-1-3-16,-1 1 0 0,3-1-1 0,-1 1-2 0,1 0 1 0,1 0 1 16,1 2 3-16,2 1 1 0,1 1 0 0,0 0 3 0,1 2 3 0,0 1 1 15,2 0 1-15,-1 3 1 0,2 1 1 0,-2 1 0 0,3 1 1 0,-1 2 0 16,-1 2 2-16,0 1 1 0,-1 0 1 0,1 3 1 0,-2 2 0 0,0 0 0 16,0 1 1-16,-2 2-1 0,2 0 1 0,-2 1 2 0,1 0 0 0,-3 1 0 15,3 0 0-15,-2 0 2 0,0 2 0 0,1-1-1 0,0-1 2 0,-1-1-2 16,2 2 2-16,-1-2-1 0,2 1 1 0,-1-2 0 0,1-2 1 0,2 2 0 15,-1-1 1-15,2-2 0 0,1 0 1 0,1-3 1 0,0 0 0 0,-1-1-1 16,2-2 0-16,1 0 0 0,-1-2 0 0,-2-1-1 0,1 0 0 0,-1-3-2 16,0-1 1-16,-4 0-1 0,2-2 0 0,-2 0-1 0,-4-2 0 0,1 0-2 15,-1-1 0-15,-2-2-1 0,-1 0 0 0,-2-1 1 0,2-1-1 0,-3 0-1 0,-1-2 1 16,-1 2-2-16,0-1-3 0,-3 0-2 0,2 0 0 0,-2 2-3 0,0 0-2 0,-2 1-1 16,1 0-3-16,-1 3 0 0,-3-1-1 0,3 3-2 0,-2-1 0 15,-3 4 1-15,1 2-1 0,0 0 2 0,-1 2 0 0,1 3 2 0,-2 0 2 16,-1 2 1-16,2 1 2 0,0 2 3 0,-1 1 1 0,0-1 2 0,1 3 0 15,1 0 2-15,-1 1 1 0,1 0 0 0,3 1 0 0,-1 0 0 16,0 1 1-16,1-1 1 0,0 1 1 0,3-1-1 0,-1 2 1 0,3-1 0 0,-1-1 0 16,3 2-1-16,0-1 2 0,0-1 1 0,3 3 0 0,-1-2 2 0,3 0 1 0,3 0 2 15,-1 0 1-15,4 0 2 0,2-1-1 0,0 0 1 0,3-1 1 0,2 0 0 16,1-3 0-16,0-1 0 0,3 1 1 0,-1-5 0 0,2 1-1 0,-2-1-2 16,0-2-1-16,1-2-1 0,-1-1 0 0,-1-2-2 0,-2-2 0 0,2-1-2 15,-5-3-1-15,1 1 1 0,0-4-3 0,-1-1-1 0,0-2-2 0,-4-1-2 16,2-1-3-16,-2-1-4 0,-2 0-2 0,-1-1-2 0,0-2-1 0,-2 4-1 15,0-2-1-15,-2 0 1 0,-2 2-2 0,2 1-1 0,-3 2-2 0,3-1 1 16,-3 2-1-16,0 0-3 0,1 3 2 0,-1 1 0 0,0 0 1 0,-1 2 2 16,1 0 1-16,2 2 0 0,-2 0 0 0,2 1 0 0,0 1 1 0,1 2 3 15,0 0 1-15,1-1 2 0,1 2 3 0,0 0 2 0,1 2 1 0,1-1 3 16,0 0-1-16,0 1-1 0,1-1 2 0,1 2 0 0,-1-1 1 0,2 2 2 0,-1 0 0 16,1 0-1-16,0 1 0 0,-1 0 0 0,1 2 0 0,-1 0 0 0,0-1 1 15,0 3 1-15,0 0 0 0,-1 1 1 0,-1 0-1 0,1 2 0 16,0 0-1-16,-2 1 1 0,1 0-1 0,-2 1 0 0,-1 1-5 0,1-1-7 15,-2 3-18-15,-1-1-25 0,1 0-25 0,-1 1-29 0,-1 0-23 0,2-1-23 16,-3-1-27-16,2 2-31 0,-1-2-30 0,-2 0-30 0,1-2-31 0,1 0-28 0,-1-2-43 16,0 0-46-16,-1-2-52 0,0-1-51 0,0-3-10 0,-1-1 8 0,-2-2 16 15,2-1 89-15</inkml:trace>
  <inkml:trace contextRef="#ctx0" brushRef="#br0" timeOffset="56826.31">19189 8764 171 0,'0'-6'516'0,"0"2"3"0,0 0 3 0,0 1 2 0,0-1 3 16,0 2-69-16,-1 0-104 0,0 0-72 0,-3 4-60 0,3 0-33 15,-3 1-23-15,2 3-17 0,-2 1-12 0,-1 2-8 0,0 3-3 0,0 1-2 0,0 2-1 16,0 2-4-16,0 1-3 0,1 0-12 0,2 3-13 0,-1 2-17 0,1-1-16 0,1 4-19 16,1-1-17-16,1 0-9 0,1 1-5 0,0 2-3 0,0-1-2 0,1 2 0 15,-1-1-2-15,2-1-1 0,1 2-2 0,-2-1-15 0,1-1-18 16,-1 1-30-16,-1-2-37 0,1 0-34 0,0-1-33 0,-3-1-48 16,0-1-55-16,0 0-47 0,0-1-42 0,-3-3-70 0,0-1-81 0,-2-2-52 15,0-3-40-15,-1-3-6 0,0-1 8 0,-2-5 26 0,0 1 276 0</inkml:trace>
  <inkml:trace contextRef="#ctx0" brushRef="#br0" timeOffset="56981.33">18993 9492 0 0,'-20'-11'182'0,"0"-1"305"0,2-1 28 0,-1 1 26 0,0-1 24 16,1 0-38-16,0 0-67 0,2-1-65 0,1 1-66 0,0 0-41 0,3 1-32 16,3 0-29-16,1 1-29 0,1-1-23 0,4 1-18 0,0 0-19 0,3 2-18 0,0-2-21 15,5 1-24-15,0 2-21 0,5 0-23 0,0-1-13 0,4 1-9 0,2-1-15 0,1 1-17 16,3-1-32-16,2 2-35 0,3 1-36 0,0-1-36 0,2 1-44 0,1-1-47 16,0 1-42-16,1 0-37 0,-1-1-59 0,1 1-65 0,1-3-65 0,-2 2-64 15,1-2-21-15,-1 0 1 0,1 0 24 0,-2-2 33 0</inkml:trace>
  <inkml:trace contextRef="#ctx0" brushRef="#br0" timeOffset="57494.31">19503 8918 219 0,'3'-12'458'0,"-3"2"14"0,-1-3 14 0,-1 3-43 0,1-2-67 16,-3 0-61-16,2 1-58 0,-3-1-35 0,0 1-22 15,1 0-22-15,1 2-18 0,-2-1-19 0,2 2-17 0,-1 1-20 0,2-1-20 0,-2 3-15 0,3 1-12 16,-3 1-12-16,3 2-11 0,0 1-11 0,0 3-9 0,-1 1-7 0,2 2-5 16,0 2-1-16,0 4 2 0,2 1 4 0,-1 3 9 0,0 0 10 0,3 3 9 15,-2 2 8-15,1 0 7 0,-1 2 11 0,1 1 11 0,-1 1 10 0,0 2 6 0,0-1 3 16,0 0 3-16,1 3 1 0,-2-1-1 0,0-1-5 0,1 2-7 15,-1-1-9-15,0-1-10 0,-1 2-8 0,1-3-6 0,1-2-10 0,-1-2-9 16,0-1-3-16,-1-1-1 0,0-3 1 0,0-1-3 0,0-2 1 0,0-2-1 16,0-1 1-16,0-3-1 0,0-2-1 0,-1-2-3 0,0-2-3 0,-1-3-3 0,1-3-4 15,0-1-4-15,0-4-7 0,-1-1-7 0,1-3-6 0,1-4 0 0,0 0-3 16,0 0-1-16,3-3 0 0,-1-1-1 0,3 0 1 0,1 1 3 0,-1 0 1 0,0 0 5 16,4 2 1-16,-3-1 4 0,2 4 0 0,0 0 2 0,0 3 1 15,0 2 0-15,1-1 0 0,0 5-1 0,-2-1 1 0,3 3 0 0,-2 0 1 16,1 2-1-16,0 0 1 0,2 2 1 0,-1 2-1 0,3 0 0 0,-1 2 1 15,-1 0-1-15,3 3 1 0,0-2 0 0,-1 2 0 0,2 0 0 0,3 1 0 0,-1 2 2 16,1 0 1-16,0-1 0 0,2 2 1 0,2-1 1 0,-2 1 0 0,1-1 0 16,0-2 1-16,2 2 1 0,0 0-1 0,-2-2 1 0,2-1 0 0,-1 0 0 15,-2 1 1-15,1-3-1 0,1 0 0 0,-2-1 0 0,0 0-1 0,0-2 1 16,-2 0-1-16,0-2 0 0,-2 0 0 0,0 0 0 0,1-2 0 16,-4 0 0-16,2-3 0 0,-2-1-1 0,-1 0 0 0,-2-3-1 15,1 1-2-15,-3 0 1 0,0-3-1 0,-3 0-1 0,0-1 0 0,-1 0 0 0,1 0-1 0,-4 0 1 16,-1 0-2-16,-1 0-2 0,-3 0 1 0,2 0-1 0,-2 2 1 0,-1-1-1 15,-2 2 0-15,0 1 0 0,1 0-1 0,-2 2 1 0,0-1-1 0,-2 3 0 16,1 0 0-16,0 2-1 0,-2 0 2 0,0 2 0 0,1 2-1 0,-2 0 2 16,0 1-2-16,0 2 1 0,1 0 0 0,-1 2 1 0,1 1-1 0,-2 0 1 15,2 1 0-15,2 1 0 0,-2 0 0 0,2 0-1 0,1 2 0 0,0 0 0 0,0-1 1 16,1 1-2-16,2 0 1 0,2 1 0 0,-1-1-1 0,3 0 0 0,1 1 0 16,1-1-3-16,0-2-2 0,4 2-2 0,-1-1-5 0,1 0-6 0,2 1-16 15,0-3-21-15,0 2-30 0,4-1-31 0,1 0-35 0,1-1-33 0,1 0-43 16,-1-1-46-16,3 0-43 0,2-2-41 0,-1 1-83 0,1-2-104 0,0 0-48 15,1-1-22-15,2-3 5 0,0 0 14 0,2-2 27 0,0 0 368 0</inkml:trace>
  <inkml:trace contextRef="#ctx0" brushRef="#br0" timeOffset="58217.31">21766 9123 20 0,'9'3'417'0,"2"1"19"0,1-1 17 0,1 1-36 0,0-1-60 16,0 2-52-16,1-1-46 0,2-2-8 0,2 0 8 0,-1 1 9 15,0-2 7-15,2-1-6 0,-2 0-10 0,2 0-16 0,-2-2-15 0,2-1-20 0,-3 0-21 16,1-2-15-16,0-1-15 0,-1 0-16 0,-1-3-20 16,-3 1-27-16,3 0-31 0,-3-3-23 0,2 0-17 0,-4-1-9 0,1-1-6 0,-1-3-2 0,0-1-1 15,-1 0-3-15,-1-4 0 0,0 0-2 0,-1-5-2 0,0 0-2 0,-1-4-3 16,1-1-2-16,-2-4-1 0,1-1-2 0,3-1 0 0,-3-2-1 0,4 1 0 0,-2 0-2 16,-1 3-2-16,2-2-4 0,-3 7-4 0,3 1-2 0,-3 3-1 0,-1 5 1 15,0 3 2-15,-3 2 2 0,2 4 2 0,-4 4 1 0,0 3 0 0,0 2 2 0,-1 5-1 16,-3 3 0-16,-1 3 3 0,0 2 3 0,-2 6 4 0,-2 1 3 15,-1 4 1-15,-1 0 2 0,0 4-2 0,-2 1 1 0,1 3 0 0,-2 0-1 0,4 1 1 16,-2 2 0-16,1 0 2 0,0 1-1 0,-1 3 1 0,4-1 5 0,-1 2 5 16,0 0 5-16,3 2 6 0,-3 1 5 0,3 1 3 0,0 2 6 0,2 2 7 15,-1 2 5-15,3 3 5 0,-1 3 4 0,0 0 3 0,1 3 2 16,1-1 2-16,1 0-1 0,1 0-4 0,3 0-2 0,-2-3-5 0,2-2-2 0,0-3 0 16,0-5-3-16,2-1-5 0,-1-5-3 0,0-4-3 0,1 0-2 0,0-5 1 15,-2-2 1-15,1-2 3 0,1-6 3 0,-1 0 6 0,-1-1 1 16,0-3 1-16,1-3 0 0,-2-1-3 0,1-3-1 15,-1-1-2-15,-1-1-3 0,3-4-1 0,-3-3-3 0,2-2-3 0,-3-2-7 0,2-3-7 0,-2-5-12 0,0-2-12 16,1-4-8-16,-2-1-8 0,0-6-8 0,-2 0-10 0,1-3-7 0,0-3-8 16,-2 1-6-16,2-2-8 0,-1 0-8 0,-1-1-6 0,2 1-20 0,-3-1-22 15,3 2-25-15,-1 1-28 0,-1 3-32 0,2 2-33 0,-2 1-35 0,2 4-33 16,0 0-21-16,0 5-17 0,-1 0-14 0,2 3-12 0,-2 2-23 0,1 2-29 16,-1 1-49-16,1 2-56 0,1 0-7 0,-1 4 18 0,0-1 30 0,-1 1 332 15</inkml:trace>
  <inkml:trace contextRef="#ctx0" brushRef="#br0" timeOffset="58935.31">22355 9105 0 0,'14'-15'398'16,"-2"1"73"-16,1-1 4 0,-1 2 1 0,2 1 1 0,-3 1-80 0,0 1-116 0,0 2-64 15,-2 1-41-15,2 0-26 0,-1 3-22 0,1-1-17 0,-2 3-15 0,1 1-8 16,-2 1-5-16,0 0 1 0,0 2 7 0,-1 0 13 0,-1 2 15 0,-1 0 7 16,0 0 3-16,0 3 1 0,-2-1-1 0,-1 2-4 0,1-1-9 0,-2 2-6 0,-1-1-5 15,0 2-3-15,0-1-4 0,-1-1-10 0,-1 3-10 0,1-1-16 0,0 1-19 16,-2-1-13-16,2 1-11 0,1-2-5 0,-1 0-3 0,0 0-2 0,-2 0-2 15,3 1 0-15,0 0 0 0,0-1-1 0,3-1 1 0,-2 3 0 16,0-3 0-16,3 0 1 0,0 1 0 0,-1-3 1 0,3 3 0 0,1-3 2 16,-1 0 0-16,4-1 0 0,-1-2 0 0,2 0 0 0,1-1-3 15,-2-2 2-15,4 0-1 0,-2-2 0 0,2-1 0 0,0-1-1 0,0-2-2 0,1 0-1 0,0-3 0 16,1 0-2-16,-2-2 0 0,0 1-1 0,-1-2-1 0,1 2 2 0,-3-2 0 16,-1 0-1-16,0 0 0 0,-1 0 0 0,-2 1 0 0,-2 0 1 0,1-1 1 15,-2 1 2-15,0 0-1 0,-2-1 0 0,2 3 0 0,-3-3 0 0,-1 4-2 16,0 0 0-16,0-2-2 0,0 3 0 0,-1 1-1 0,-3 0-1 0,3 1 0 15,-3 1-1-15,2 2-1 0,-2 2 0 0,-2 0-1 0,2 0-1 0,1 1 2 16,-1 3-1-16,0 1 1 0,-1 1 0 0,0 0 1 0,3 1 1 0,-1 0 1 16,-2 0-2-16,4 2 1 0,-1-1 0 0,0 1 1 0,2-1 1 0,-1 0 0 15,1 1 0-15,0-1-1 0,1 1 0 0,-1-2 1 0,2 1-1 16,0-2 0-16,2 3 0 0,-2-3 0 0,3 0 0 0,0 1 0 0,1-1 1 0,-1 1-2 16,2-2 2-16,1 1 0 0,-2 0 1 0,4-1 0 0,-2-1 0 0,2 0 1 15,-2 1 0-15,2-2 0 0,0 0 1 0,1-1 2 0,-1-2-1 0,2 2 0 16,0-2 0-16,-1-2 1 0,0 1-2 0,-1-3 0 0,1 1-2 0,1-2 2 15,-2 0-2-15,1-2 1 0,-2 0 0 0,0-1-1 0,0-2 0 0,1 1 0 0,-2-1-1 16,0-1-1-16,-3-1 0 0,1 1 1 0,0-1 0 0,-2 0 1 0,1 0 0 16,-2 0-2-16,-1-1-1 0,2 1 1 0,-3 0-1 0,-1 0 2 0,0 1-2 15,0-1-1-15,0 3 0 0,0-1 1 0,0 2-1 0,-1 0-2 0,0 1 0 16,-2 2 0-16,2 1-1 0,0 0 1 0,-2 0 0 0,2 3-1 0,-1 0 1 0,-1 1-1 16,-1 1 0-16,1 1 2 0,0 2-1 0,-1 0 2 0,2 3-1 0,-2-1 1 15,2 1 1-15,-2 1 1 0,0 0-1 0,2 0 2 0,-1 2-1 16,1-2 0-16,-1 1 0 0,2 2 0 0,-3-3 0 0,3 1-1 0,1-1 1 0,-1 0 0 15,0-1 1-15,-1 1 0 0,2-1 2 0,0-2 1 0,0 0 6 0,0 0 6 16,0 0 4-16,0-2 2 0,0 1 3 0,0-1-1 0,0-2 3 0,0-1 0 16,0 0-1-16,0 0 0 0,0-1 1 0,2-2-2 0,-1-2-1 0,0 2-3 15,2-3-4-15,0-2-6 0,0 3-5 0,-1-3-4 0,2 1 0 0,0-2-1 16,1 1-1-16,-2 0-2 0,2-2 0 0,0 3 1 0,1 0-1 0,0 0-1 16,0-1 1-16,0 3-1 0,0-2 0 0,-1 3 2 0,2-1-1 0,0 1 1 15,-1 0-1-15,0 1 1 0,0 1-1 0,2-1 1 0,-1 2 0 0,1 1 0 16,0 0 0-16,1 0 0 0,0 1 1 0,-2 2 0 0,3-2-3 0,-2 3-3 15,0-1-6-15,0 1-7 0,-2 1-4 0,3-1-8 0,-3 1-8 0,0 2-11 16,0-1-23-16,-1 2-26 0,0-1-27 0,0 0-28 0,0 0-23 0,-1 1-22 0,-1 1-24 16,0-1-27-16,2 1-23 0,-1-1-24 0,0 0-19 0,1 0-16 0,2-1-16 15,1 0-13-15,1-2-15 0,1 0-16 0,4-2-28 0,1 1-37 16,2-4-11-16,1 0 2 0,0-2 17 0,2-2 357 0</inkml:trace>
  <inkml:trace contextRef="#ctx0" brushRef="#br0" timeOffset="59090.33">23698 8989 147 0,'4'-10'455'0,"-1"-1"7"16,-3 2 0-16,0 0-33 0,0 0-47 0,-3 1-52 0,0 0-56 0,-2 0-28 15,0 2-18-15,-3 0-14 0,1 0-10 0,-3 2-19 0,2 0-24 0,-3 1-20 0,0-1-16 16,0 3-15-16,0 1-10 0,1 0-10 0,-1 0-10 0,2 0-8 0,0 0-9 16,1 3-11-16,-1-1-9 0,3 2-9 0,1 0-12 0,-1 0-5 0,2 1-6 15,0 2-3-15,3-1-3 0,-1 1 0 0,0 2-2 0,2 0 2 0,0 2 0 16,2-1-2-16,0 2 0 0,-1-1-14 0,3 0-19 0,0 1-18 0,1 1-17 16,0 0-19-16,1-1-20 0,4 1-33 0,0-1-39 0,2 1-40 0,3-1-38 15,3 0-46-15,2-2-47 0,2 0-68 0,3-3-75 16,1-1-34-16,2-2-10 0,2-2 2 0,2-2 8 0</inkml:trace>
  <inkml:trace contextRef="#ctx0" brushRef="#br0" timeOffset="59298.31">24167 8758 474 0,'-1'-26'521'0,"-1"1"23"0,-1-1 23 16,3 0-18-16,-1 0-35 0,0 2-74 0,-2 3-91 0,2 1-51 0,1 2-34 16,0 2-26-16,-1 0-26 0,0 3-24 0,-1 1-26 0,2 3-24 0,-1 1-24 15,0 2-23-15,0 1-23 0,-1 3-21 0,2 1-20 0,-1 2-13 0,0 1-9 0,-1 3-3 16,1 1-2-16,1 3 0 0,0 2 0 0,1 1 1 0,1 4 1 0,0 1 0 15,0 1 1-15,0 0-2 0,1 3-2 0,-1 0-6 0,3 0-9 0,-3 2-17 16,2 0-22-16,-1 0-25 0,-1 0-26 0,-1 1-25 0,3-2-24 0,-3 2-35 16,-1-2-40-16,1-1-37 0,-1 1-33 0,0-2-30 0,-1 2-28 15,1-2-41-15,-3-3-47 0,0 1-41 0,1-2-42 0,-1 0-5 0,-2-3 11 16,0-1 19-16,0-2 350 0</inkml:trace>
  <inkml:trace contextRef="#ctx0" brushRef="#br0" timeOffset="59435.31">24006 9025 377 0,'-9'-7'477'0,"-1"-1"11"0,3 0 9 0,-2 2-45 0,0-2-69 0,2 1-68 0,0-2-66 15,0 2-40-15,1 1-29 0,1-1-26 0,1 1-25 0,2-1-22 16,-3 2-22-16,4 1-16 0,0-1-18 0,1 1-9 0,0 0-7 0,2 0-11 0,2 0-13 16,-1 1-20-16,2 1-24 0,3-2-29 0,1 3-31 15,2-1-33-15,0 1-31 0,1-2-28 0,3 2-25 0,1-1-29 0,-1 0-32 0,3 0-55 0,-1-1-66 16,-1 2-50-16,2-2-42 0,-1-1-9 0,-1 0 4 0</inkml:trace>
  <inkml:trace contextRef="#ctx0" brushRef="#br0" timeOffset="59589.31">24330 8812 524 0,'8'-4'558'0,"-1"-1"30"0,-1 0 26 0,-1 1-28 0,0-3-53 15,-2 2-65-15,-1-3-68 0,-1 1-52 0,1 0-45 0,-2 0-37 0,0-2-34 16,-2 2-25-16,1 0-24 0,1 1-29 0,-1-2-29 0,0 3-31 0,-1 0-28 16,1 0-17-16,-1 2-12 0,-1-1-7 0,1 4-6 0,-1 0-8 0,1 1-5 15,-1 3-9-15,-2 2-11 0,0 1-9 0,2 3-7 0,-1 0-13 0,0 3-12 16,-1 3-29-16,0 0-35 0,1 1-31 0,2 1-31 0,-1-1-17 0,2 4-12 0,1-2-15 16,1 2-17-16,3-1-27 0,1 0-31 0,0 0-27 0,5-2-24 0,1 1-44 15,2-1-47-15,2-1-37 0,1-3-30 0,1 1-1 0,1-3 13 16,0-2 9-16,-2-2 86 0</inkml:trace>
  <inkml:trace contextRef="#ctx0" brushRef="#br0" timeOffset="60134.35">24545 9015 238 0,'-4'-14'434'0,"-2"-2"2"16,1-1 1-16,-1 1-54 0,-2-2-76 0,2 1-73 0,-1-3-73 0,-2 3-41 15,4 0-26-15,-2 0-21 0,2 0-22 0,0 4-24 0,1 0-28 0,-1 1-21 16,1 0-19-16,3 3-15 0,-1-1-12 0,0 3-11 0,2-2-10 0,2 4-12 0,0-2-11 16,1 3-9-16,0 0-8 0,3 2-5 0,1-1-2 0,1 0 7 15,-1 2 8-15,0 0 12 0,3-1 16 0,-1 1 12 0,1 1 12 0,-2-1 16 16,2-1 16-16,1 1 22 0,-2 1 24 0,1 0 19 0,-1 0 17 0,1 0 13 15,-2 0 12-15,3 1 12 0,0 1 11 0,0-1 11 0,1 0 12 0,-1 1 8 16,0-1 6-16,3 2 2 0,-3-1 0 0,3 2-4 0,-2-1-4 16,2 0-5-16,0 0-5 0,-1 1 1 0,2 0-1 0,-2 0-5 0,0 1-6 0,2 1-6 15,-2-1-8-15,-1 1-3 0,-1 1-3 0,2 1 4 0,-5-1 7 0,2 2 4 0,-3 0 2 16,-1 0 9-16,-1 2 13 0,-3 0 8 0,-1 1 5 0,-1 0 1 0,-1 0 1 16,-4 0-2-16,0-1-2 0,0 3-3 0,-3-2-5 0,0 0-9 0,-2 0-13 15,1 0-10-15,-2-1-7 0,1 0-14 0,-1-3-17 0,0 0-12 0,-1 1-12 16,-1-2-4-16,3-2-4 0,-2 0-2 0,-1-2-1 0,2 0-1 15,1-2-1-15,0-1 0 0,-1-3-1 0,0 1-2 0,4-2-3 0,-1-3-2 16,-1 0-2-16,3-2-2 0,0 0-3 0,2-1-3 0,-1-2-1 0,3-2-3 0,-1 0 0 16,3 0-1-16,1 0-2 0,2 0 1 0,0-1 0 0,2 0 0 0,3-2 0 15,0 1-1-15,3 2 1 0,0-2 0 0,3 3 0 0,1-1 2 0,1 1 1 16,0 1-1-16,1 1 1 0,1 0 2 0,0 1-1 0,0 2 0 0,0 1 0 16,0 1-2-16,0 1 1 0,0 1 2 0,-1 3-2 0,-2 0 0 0,1 2 1 15,-1 0-1-15,-1 3 1 0,-1 1 1 0,-3 2 0 0,1 1-1 0,-2 0 0 0,1 1 1 16,-4 1-1-16,2 2 1 0,-3 0 0 0,0 1 0 0,-1 0 2 15,0 2 0-15,-2-1 1 0,0 0-1 0,-1 2 0 0,-1-3 0 0,0 2 1 0,-1-2 1 16,0-1 0-16,0-2 5 0,-1 2 5 0,2-3 5 0,-2-1 6 0,0 0 1 0,0-3 2 16,1 2 0-16,0-2 1 0,-1-2 1 0,1-1 0 0,1-1 1 0,-1-1 0 15,0-1-2-15,-1-1-1 0,2-1-4 0,0-4-6 0,0 1-4 0,2-1-5 16,-1-1-2-16,0-1-2 0,2 1-2 0,-1-1-2 0,0 2-1 0,2 0-1 16,-1 0 0-16,-1 1 1 0,2 0-2 0,-1 1-1 0,-1 1-3 0,4 1-4 15,-2 1-6-15,0-1-7 0,1 1-8 0,1-1-8 0,0 3-26 16,-1-1-34-16,4 1-42 0,-2 0-46 0,2 0-60 0,-2 1-67 0,3-1-76 15,0 3-81-15,4-1-73 0,1 0-70 0,2 0-29 0,3-1-9 0,4 0 0 0,4 0 6 16</inkml:trace>
  <inkml:trace contextRef="#ctx0" brushRef="#br0" timeOffset="60666.31">27779 9174 444 0,'-10'5'667'0,"-1"-2"8"0,1-2 9 15,0 1 7-15,-1-4 7 0,1 0-4 0,0 0-9 0,3-2-140 0,-2 2-199 16,4-2-119-16,0 0-81 0,0 1-41 0,2-2-24 0,1 1-14 0,2 1-11 16,0-2-8-16,3 0-10 0,2 2-8 0,1-2-9 0,1 0-8 0,5 1-5 15,1-3-4-15,2 2-1 0,1 0-2 0,2 0-3 0,3 0-1 0,-1 0-4 16,1 0 0-16,0 0-3 0,0 2-1 0,-1-2-1 0,-1 0 1 0,-1 0-1 16,-2-1-1-16,-1 1 0 0,0 1-1 0,-4-1-1 0,2 0 1 0,-2-2 1 0,-2 2 2 15,-1-2 1-15,0 1 2 0,-2-1 2 0,1-2 2 0,-2 2 0 0,-1 0 0 16,1 0 0-16,-3-1-2 0,2-1 2 0,-3 2 0 0,1 0-1 15,-1 1 1-15,0-2-1 0,-1 2 0 0,0 3 0 0,0-2 0 0,-1 1-1 0,0 2 0 16,-1 0-1-16,1 2 1 0,1-1 2 0,-2 1-1 0,0 1 2 0,1-1-1 16,1 2 0-16,0 0 1 0,0 2 0 0,0 0 1 0,3 0 0 15,-1 0 1-15,1 1-1 0,0 0 1 0,4 2 1 0,-1-1 0 0,0 1-1 0,1 1 0 16,2-2 1-16,1 2 0 0,-1 0 0 0,2-1 1 0,-1 1 0 16,1-2 0-16,0 2 0 0,-1-2 1 0,1 1-1 0,1 0 1 0,0-2-1 0,-1 0 0 0,0-1 1 15,2 0-2-15,-1 0 0 0,-2-1-5 0,3-1-4 0,-1-2-5 0,-1 0-5 16,0 0-5-16,2-1-7 0,-2-2-6 0,1 1-3 0,-2-2-4 0,3 0-2 15,-2-3-1-15,-1 1-2 0,0-1 0 0,-3 0 1 0,3 0 3 0,-4 0 4 16,1-2 4-16,-1 2 6 0,-2 0 5 0,-1 0 6 0,0-1 6 0,-1 1 5 16,1 1 3-16,-2-1 4 0,0 2 1 0,-1-1 1 0,1 2 1 0,2-2 1 15,-2 3 3-15,2 0 2 0,-1-1 3 0,4 0 2 0,-2 0 3 0,1 2 4 16,1 0 2-16,2-2 0 0,-1 3 2 0,2-2-1 0,-2 2 1 0,3 0 0 16,-1-1 0-16,0 2 2 0,-1 2-1 0,1-1-1 0,-2 0-2 15,3 3-3-15,-2 0-1 0,-2-1-4 0,1 2-2 0,0 0-1 0,-2 2-1 0,1 1 0 0,-2-2-1 16,-2 3 1-16,1 1-1 0,-2 0-1 0,-1 1-1 0,-1 0 0 15,-2 1-1-15,1 1 0 0,-3 0 0 0,-3 2 0 0,1-1-5 0,-3 2-8 0,0-2-10 16,-3 2-10-16,1-3-17 0,-2 2-19 0,-2-1-35 0,0-1-40 16,-1-1-35-16,-1-1-31 0,2-1-47 0,0-1-54 0,1-2-51 0,3-2-47 0,-1 0-83 15,3-4-101-15,4-2-38 0,1-1-12 0,0-5 8 0,5-1 15 16,0-2 31-16,5-3 396 0</inkml:trace>
  <inkml:trace contextRef="#ctx0" brushRef="#br0" timeOffset="60756.31">28500 8714 0 0,'7'-37'199'16,"-1"3"168"-16,1 5-1 0,-2 0-48 0,-2 3-72 0,2 2-69 0,-2 4-65 0,-1 1-40 15,-2 2-26-15,1 1-26 0,-1 3-25 0,-1 0-30 0,1 4-34 0,-2 0-62 0,-1 2-76 16,-3 3-63-16,2 0-55 0,-1 3-27 0,0 1-11 0</inkml:trace>
  <inkml:trace contextRef="#ctx0" brushRef="#br0" timeOffset="62872.31">22775 10295 0 0,'-4'-3'20'0,"-1"2"446"15,0-1 12-15,-3 1 8 0,0 1 8 0,-3 0-62 0,-1 1-92 0,-1 1-67 0,-2-1-57 16,-1 2-32-16,-1-1-19 0,-1 2-16 0,1 0-13 0,-2 0-18 15,2 1-20-15,0 2-13 0,-1-3-11 0,2 4-8 0,2-3-8 0,1 3-7 16,-1 0-6-16,0 1-6 0,3-1-5 0,0 2-7 0,2 2-6 0,1 0-5 0,0 1-2 16,2 1-3-16,0 1-2 0,1 1-1 0,0 2 0 0,1 2 0 0,0-1-1 15,3 2-1-15,-1 2 0 0,0 1-1 0,1 0 1 0,1 0 1 0,0 1 2 16,1-2 6-16,2 0 10 0,-2 0 17 0,3-2 21 0,0 0 12 0,0-1 8 16,2-2 5-16,0-1 4 0,2-1 2 0,1-2 2 0,2-2-1 0,3-1 1 15,-2-3-1-15,5-3-3 0,0-1-7 0,2-2-9 0,2-3-19 0,2-3-20 16,2-2-12-16,1-2-9 0,3-2-4 0,-1-3-5 0,1-1-1 0,1-3-2 15,-2-1 0-15,2-2 0 0,-1-1-1 0,-1 0-1 0,-1-1 2 16,0-2-1-16,-1 1 0 0,-1-1-1 0,-2 1 1 0,3-1 0 0,-3 1-2 0,-1 1-1 16,-1-2-1-16,3 3-3 0,-3 0-2 0,0 3-1 0,-1 0-2 15,-2 2 0-15,1 3-3 0,1 0 0 0,-3 2-1 0,2 2-1 0,-3 4-2 16,1-1-1-16,0 3-2 0,-3 3 0 0,0 0 1 0,-3 3 0 0,0 1 2 0,-2 0-1 0,0 2 2 16,-3 1 2-16,-2 0 1 0,-2 0 1 0,2 2 2 15,-3-3 0-15,-2 2 2 0,-3-1 1 0,3 1 2 0,-3 0 2 0,1-2 1 0,-2 1 0 0,-3-2 2 16,2 1 0-16,-3-2 2 0,2 0-1 0,-2-1 0 0,0 1-2 0,0-4 2 15,0 1 0-15,-1-1 1 0,0 0-1 0,-1-1 2 0,2 1 0 16,-1 0 0-16,0-2 1 0,0 0-2 0,2 1 1 0,-2 1 0 0,1 0 1 0,-1 0-1 0,1 0-1 16,-2 2 2-16,0 1-2 0,2 0 0 0,-2 2 0 0,2 1-2 15,0 1 0-15,0 0 1 0,0 3 0 0,0-2-1 0,2 2 2 16,-1 2 0-16,2 0 0 0,0 1 1 0,2 0 0 0,3 2 0 0,0-2 1 0,1 1 0 16,1 1 1-16,0-2 1 0,3 1 0 0,2 1 2 0,0-2 0 0,2 0-1 15,2-1 1-15,1-1 0 0,0 0 0 0,2-2-1 0,0 0 1 0,1-1 0 0,2-1 0 16,0-2-1-16,2 0 1 0,-1-2-1 0,-1 1-2 0,2-4-1 0,-1 0-2 15,-1 0 1-15,1-3 0 0,0 1-1 0,-2-1 0 0,0-2-1 0,-2-1 0 16,1 0 1-16,-3-1 0 0,0 1-1 0,-2-2 0 0,0 0 0 0,-2 0-1 16,-1-1 0-16,-1 1-1 0,0 0 0 0,-2 2 0 0,0-2 0 15,-3 0-1-15,2 1 0 0,-2 1 0 0,-2 1-1 0,2 0 0 16,-2 0-2-16,-1 1 0 0,2 1 0 0,-1 0 2 0,0 0-1 0,1 2 0 0,1 0 1 0,0 1-1 16,0 0 0-16,0 0 2 0,3 1-1 0,-1 0 0 0,2 2 1 0,1 0 1 15,0 0 0-15,0 3 1 0,2-2 0 0,-1 1 0 0,2 3 0 0,-1-3 0 16,1 3 0-16,0 0-1 0,1-1 1 0,0 0 0 0,-3 1 0 0,2 0 0 15,0-1 1-15,-1 0-1 0,1 0 1 0,-2 2 1 0,3-4 0 0,-3 2 1 16,1-1 0-16,1 0 1 0,-2-1 0 0,3-1 1 0,-1 0-1 0,-1-2 0 16,3 1 1-16,-1-2 0 0,2-1 0 0,0-1-1 0,0 0 0 0,0-3-2 0,2 0 0 15,-1 0-1-15,1-4 1 0,0 1 0 0,-2-3-1 0,3 0 0 16,0-2 0-16,-2-3 0 0,1 1 0 0,-1-3-1 0,-1 0 0 0,-1-4 0 16,1 0 0-16,-3 0 1 0,-1-4 0 0,2 0-1 0,-3-1-1 0,0-2-1 0,-2 1 2 15,-1-2 0-15,0 1 2 0,-1 1 3 0,-1-1 3 0,0 2 1 0,-1 1 1 0,0 0 0 16,0 1 3-16,0 3-1 0,-1 2 2 0,0 0 1 15,-1 3 1-15,2 1 1 0,-1-1 1 0,0 1-2 0,0 4-1 0,-1-2-5 0,2 1-2 16,-1 3-1-16,0-1 0 0,-1 1-2 0,2 3-1 0,0-2-1 0,0 3 0 0,0-2-2 16,0 3-1-16,0 0-2 0,0 0 0 0,0 2-1 0,2-1 0 15,-1 2 0-15,0 1-1 0,1 1 0 0,0 2 1 0,1 1 0 0,-1 1-1 0,3 1 1 16,-1 2-1-16,-1 1 1 0,1 1 0 0,2 2 0 0,-1 2 1 0,-1 2-1 16,1 1 2-16,0 1-1 0,-1 2 1 0,-1 2 1 0,1 0-1 15,-1 2-1-15,0 1 0 0,1-2 0 0,-1 1 0 0,-1 1 0 0,2-1 0 0,-2-1 1 16,3 1 0-16,-1-2 0 0,0 0 1 0,-1-3 0 0,4 0 0 0,-2-2 0 15,0-2 0-15,1-2 0 0,0-1 2 0,0-2 1 0,3-2-1 0,-2-1 0 16,3-2 0-16,-1-2 2 0,1-3-2 0,0 0 1 0,2-3-1 0,-2-2 1 16,3-3-1-16,-1-2 1 0,-2-2-2 0,2-3 0 0,1 0 0 0,-3-3-1 15,1-1-1-15,-2-3 2 0,1 0 0 0,-2-1-2 0,2-4 1 0,-4 0 0 16,3-2-1-16,-3-2-1 0,2-3-1 0,-2-1 1 0,-1-3-1 0,0 0 2 16,1-1-2-16,-1 0 0 0,0-3 0 0,1 2 0 0,-1 0 0 0,0 2 0 0,0-1 0 15,0 5 0-15,0 2-2 0,0 3 1 0,0 3-4 0,-1 3-3 0,-1 2-3 16,1 3-4-16,-1 1-1 0,-1 2-3 0,2 2-2 0,-3 1-2 15,2 2-2-15,-1 1-2 0,-2 2-1 0,1-1-1 0,1 2 0 0,-1 0 1 16,0 1 2-16,-1 2 3 0,0 1 3 0,0-1 5 0,0 1 2 0,0 0 2 16,0 1 5-16,0 1 1 0,0 0 2 0,0 1 2 0,0 1 0 0,0 2 1 15,0 0 2-15,0 2 1 0,-1 1 0 0,0-1 0 0,-1 4 0 0,1 2 0 0,1 0-1 16,0 1-1-16,0 2 0 0,0 1 0 0,0 0 0 0,0 2 1 0,0 1 0 16,0 0 0-16,0 2 1 0,0 0-1 0,0 2 1 0,0 0-2 15,0 1 2-15,0 0 0 0,0 0 0 0,0 0 1 0,1 0-1 0,1 1 1 0,-1-1 1 0,0 0 0 16,2 1 1-16,0-2 0 0,2 1 0 0,0 1 2 0,0 0 0 0,3-3 2 15,-1 1 1-15,2 0 1 0,0-1 1 0,2 0 2 0,0 0 0 0,1-2 1 16,1 1 0-16,0-2 0 0,1 0-1 0,1-1 0 0,0-1 1 16,0 0 2-16,1 0-1 0,0-4-1 0,-1 0 0 0,1-1 0 0,2 0-1 15,0-2-2-15,0-2 0 0,0 0 0 0,0-3-1 0,0 0-1 0,1-2 1 0,-2-2-1 16,2-1-2-16,-2-1 1 0,2-2-2 0,-2-2 1 0,-2 0-3 0,1-3-1 16,-1 0 1-16,-4-2-1 0,2-2-2 0,-2 0 0 0,-2-1 0 0,-1 0-2 15,0-3-1-15,-2 0 0 0,0-1-2 0,-2 1 0 0,-3-2-2 0,0 0-1 16,1-3-1-16,-4 2-1 0,1-2 0 0,0 2-1 0,-3-4-1 0,-1 5-2 15,2 0 0-15,-2-1-2 0,-1 2 0 0,-1 2 0 0,2 1-1 0,-1 5 2 16,-3 1 0-16,3 1 2 0,-4 3-1 0,3 2 2 0,-3 2 0 0,0 2 1 0,-1 2 1 16,-2 1 1-16,3 3 2 0,-2 1 3 0,-1 2 0 0,1 1 1 0,-2 1 1 15,2 1-1-15,-1 1 0 0,2 0 0 0,-1 0 1 0,2 2-1 16,-1-1 1-16,2-1 0 0,-1-1 0 0,3 1 0 0,-1-1 1 0,3 0-1 0,2-1 0 16,-1-1 1-16,1 0 0 0,2-1 1 0,1 1-1 0,1-2 1 0,0 0-1 15,3 0 1-15,1-2 1 0,3 1-1 0,-1-1 0 0,4 1 0 0,-1-3 0 16,1 1 0-16,2 0 0 0,1-1 1 0,0-1-1 0,3 2 1 0,0-3-1 15,0 0 0-15,1 0 1 0,0 1 0 0,2-3-1 0,1 0 1 0,2-1 0 0,1 1 1 16,1-2-1-16,0 0 1 0,1-2-1 0,-1 1 1 0,1-2 0 16,-1-1-1-16,-2-1 2 0,-2 0-1 0,0-2 1 0,-3 1-2 0,-3-3 0 0,0 1 0 15,0-1 0-15,-4-1-1 0,-1 0 1 0,-1-1 0 0,-3 0 0 0,-1-1-1 16,0 0-1-16,-4 0 0 0,0 0-1 0,-1 0-1 0,-1 0 0 16,0 0 0-16,-3 1 1 0,2 2-2 0,-2-1 0 0,-1 1 2 0,-1 3-2 0,0-2 0 15,-2 3 1-15,1 1-2 0,-1-1 1 0,-2 2-1 0,3 2 2 0,-3 1 0 16,1 1 0-16,-2 2 0 0,1 0 1 0,0 3-2 0,0-2 1 15,-1 3 0-15,0 0 0 0,2 3 0 0,-2 0 0 0,2 0 0 0,1 1-1 0,0 1 1 16,1 2 1-16,-1-1-2 0,3 0 0 0,2 2 2 0,-1-2-1 0,1 1 0 16,2-1 1-16,0 0 0 0,1 1 1 0,1-1-1 0,0-1 0 0,2-1 2 15,1 0 0-15,-1 1-1 0,1-3 2 0,1 0 0 0,2 0 1 0,1-2 0 16,1 1 1-16,-2-4 0 0,4 0 0 0,-1-2 1 0,1-1-1 0,3-1 0 0,-3-2 1 16,4-2-1-16,0 0 1 0,0-5 0 0,-1 1-1 0,1-3 1 15,-1-2-2-15,1-1 0 0,0-1-1 0,-1-2 0 0,0-2 0 0,-1-1 0 0,1-1 1 16,-3-1-2-16,3-4 1 0,-2-3-1 0,-1 0 1 0,3 0 0 0,-2-4-1 15,2-1 1-15,-3 0-2 0,3-2 2 0,-2 4 1 0,1-4-1 16,-1 2 1-16,2 3-2 0,-3 2-2 0,0 2 0 0,-2 4 0 0,0 4 0 0,-2 1 0 16,-1 2 0-16,-2 5-1 0,0 2 0 0,-2 1 1 0,-2 2-1 0,1 6-1 15,-1 0 0-15,-1 2-1 0,-3 4 2 0,2 2 1 0,-3 2 1 16,-1 4 0-16,0 1 0 0,-1 0 0 0,-1 3 1 0,0 1-1 0,0 1 1 0,0 2 0 16,-2-1 0-16,3 2 0 0,-2 0 1 0,2 0 0 0,0 1 0 0,-1-2 0 0,1 1 0 15,1 1-4-15,1-1-4 0,0 0-12 0,3-1-14 0,-1 1-31 0,3-2-40 16,3 0-39-16,1-2-41 0,2 1-54 0,2-2-62 0,4 0-70 0,3-1-74 15,2-2-72-15,3 0-71 0,5-3-35 0,3 1-16 16,3-1 1-16,5-3 9 0</inkml:trace>
  <inkml:trace contextRef="#ctx0" brushRef="#br0" timeOffset="63104.3">27548 10077 497 0,'-1'-15'620'0,"0"1"8"0,-2 0 3 15,0 0 0-15,-1 3-1 0,-1-3-70 0,0 3-102 0,0 2-110 0,0 1-116 16,-1-1-63-16,1 4-38 0,0 0-35 0,-1 1-31 0,1 3-26 0,0 1-20 16,0 1-7-16,-1 2-3 0,1 1-2 0,-1 1 1 15,0 2 1-15,1 1 0 0,2 3 0 0,-1 1 1 0,0 1 0 0,1 2-1 0,1 2 1 0,0-1-2 16,1 3 0-16,-1 2 0 0,2 2-1 0,-2-1-2 0,-1 3-1 16,2 0 1-16,-4 1-1 0,3 1-1 0,-2 2-10 0,-1 3-11 0,-2 0-30 0,0 0-37 15,-3 2-41-15,2 0-44 0,-3 2-52 0,-1-1-57 0,1 2-56 0,-3-2-54 0,2 1-67 16,-2-2-73-16,-2 0-49 0,1-1-37 0,0-3-12 0,3-1 1 0,-2-3 24 15,2-4 406-15</inkml:trace>
  <inkml:trace contextRef="#ctx0" brushRef="#br0" timeOffset="63778.31">27035 10738 344 0,'-8'-17'497'0,"0"-1"6"0,3 1 3 0,1-3 3 0,3 2-1 16,2-1-101-16,3 1-146 0,1-2-79 0,4 2-43 0,1-1-27 0,3 0-18 0,5 0-14 0,0 0-15 15,4 0-8-15,1 1-7 0,3 0-3 0,0 1-5 0,4 0-6 0,0 2-3 16,-1-1-15-16,2 2-17 0,0-1-20 0,-1 1-22 0,0 1-14 0,1 0-10 15,-2 0-13-15,1 0-11 0,-4 1-12 0,1-1-16 16,-2-1-12-16,0 3-10 0,-3-1-5 0,-2-1-5 0,-1-1 4 0,-2 2 11 0,1-2 9 0,-4 1 13 16,0 0 9-16,-3 0 9 0,-1 1 9 0,-1 0 12 0,-3 1 14 0,0-1 14 15,-2 0 13-15,-1 2 11 0,-2-2 13 0,-1 2 12 0,-1-1 12 0,-2 2 8 16,-2-1 11-16,0 1 12 0,0-1 4 0,0 2 6 0,0-1 5 0,-1 2 2 16,1-1 4-16,0 2 0 0,-1-1-2 0,1 2-3 0,1 0-3 0,-1 1-7 15,2 1-4-15,0 2-2 0,-1-1-4 0,3 2 0 0,-1 2-2 0,-1 0-2 16,3 2 3-16,-1 3 5 0,1-1 6 0,1 5 5 0,-1 2 5 0,3 3 6 15,-1 0 6-15,3 2 4 0,0 3 6 0,0 0 4 0,0 3 1 16,-1 2 3-16,1-1 4 0,-2 2 4 0,1 1 3 0,-3 0 2 0,1 3 2 0,-2-1 1 16,-2-1 1-16,1 0 2 0,-1 0-3 0,-1-1-4 0,-2 0-6 0,0-1-6 15,0-2-8-15,0-1-7 0,-1-2-4 0,1-2-2 0,0-2-1 0,0-2-1 16,0-2-4-16,1-2-6 0,2-1-5 0,-2-3-2 0,1-2-4 0,0-2-3 16,1-1-2-16,-1-5-1 0,2 0-2 0,-2-5-2 0,3 1-5 0,-1-5-6 0,1-3-10 15,1-1-9-15,1-3-7 0,0 0-3 0,3-3-6 0,4-4-1 0,0 1-3 16,3 0 0-16,1 0-1 0,1-1-1 0,4 2 0 0,0 0 0 15,0 3-1-15,-1 2 1 0,-1 1 0 0,0 2 1 0,-1 3 0 0,0 3 3 0,-4 2 1 16,2 1 3-16,-2 3 1 0,-1 3-1 0,0 2 0 0,-3 2 3 0,2 2 0 16,-3 3 1-16,0 2 0 0,0 2 0 0,0 1 0 0,-3 3 1 0,1 1 1 0,0 1-1 15,-2 1 0-15,-1 0-1 0,2 2 1 0,-2-1 0 0,2 2 0 16,-1-1 1-16,4 0 0 0,-1-1 0 0,0 0 0 0,4 0 0 0,0-2 1 0,2-1-1 16,0 0 1-16,4-2 1 0,1-1-1 0,0-1 1 0,3-3 0 15,-1-1 1-15,2-1-1 0,2-3 1 0,1 0-1 0,-2-4 3 0,3-1-1 16,-2-1 1-16,3-2-1 0,-3-3 0 0,2 1-1 0,-2-5 0 0,2-1 1 15,-3 0-2-15,0-3 1 0,-1-3-2 0,0 0 1 0,-3-1 0 0,1-1-2 0,-2-2 0 16,-1-1 0-16,-2 1-2 0,-1-2 1 0,-1 1 0 0,-4-1 0 0,2 2 0 16,-4-1-1-16,-1 1 1 0,-2 1-1 0,2-1 1 0,-4 2-2 0,-3 3-1 15,2 1 1-15,-3 1-2 0,2 0 1 0,-2 3 0 0,-2 1 0 0,0 0 1 16,-2 2-1-16,0 2 1 0,-1 2-1 0,-1 0 0 0,0 3 2 0,-2 0-1 16,-1 0 1-16,2 3 0 0,-3 0 0 0,2 2 0 0,-2 2 0 0,2 1-2 15,-2 0-3-15,2 3-4 0,0 0-3 0,0 0-3 0,3 2-2 0,-2-1-5 16,4 2-4-16,-1 2-5 0,3-1-6 0,0 1-5 0,3 1-11 0,1 0-13 15,2 2-22-15,3 2-22 0,2-3-17 0,1 2-13 0,4 1-22 0,4 0-25 16,1 0-36-16,4-2-41 0,4 1-37 0,2-1-38 0,0-1-80 0,5-1-100 16,-1-3-42-16,5 1-17 0,0-3 5 0,1-3 16 0,0 0 15 0,0-2 286 15</inkml:trace>
  <inkml:trace contextRef="#ctx0" brushRef="#br0" timeOffset="64455.3">28130 12101 0 0,'-3'-13'224'0,"1"1"238"0,-1 1 7 16,-1-1 0-16,2 1-1 0,-3-1-74 0,1 2-107 0,-1 2-75 0,1 0-59 15,1 2-31-15,-2-1-17 0,1 3-12 0,0 3-9 0,2-2-6 0,-1 3-5 16,-2 0-1-16,3 3 0 0,-2-2 7 0,2 4 8 0,-1 2 7 0,-2 0 8 15,4 3 4-15,-1 0 3 0,0 4 6 0,1 1 6 0,0 2 3 0,0 4 2 16,-1 0-6-16,2 4-7 0,0 0-8 0,0 0-7 0,0 4-8 0,-1-1-7 16,0 0-11-16,0 3-9 0,-1-1-9 0,0 0-6 0,-1 0-12 0,2-1-12 15,-1-2-8-15,-1 1-7 0,2-2 0 0,-2-1 0 0,2-3 5 0,-1 0 9 16,-2-4 5-16,3-2 4 0,-2 0 2 0,2-4 1 0,-1 0 1 0,0-2 0 16,0-4 0-16,-1-2 0 0,-3-3-1 0,2-1 0 0,-1-3-1 0,-1-4-2 15,0-2-7-15,-2-5-10 0,1-3-5 0,-2-3-4 0,2-4-3 0,0-4-1 0,0-4-2 16,1-3 0-16,1-4 0 0,3-5 1 0,0-1 0 0,2-4 0 15,3 1-2-15,1-1 1 0,1 1-1 0,3 0 0 0,0 4 1 0,0 3-3 16,1 3 0-16,0 5 0 0,-2 6-1 0,2 3 1 0,-3 3-1 0,2 4 0 16,0 3-1-16,-1 3 0 0,1 3 1 0,1 6 1 0,0 0 1 0,-1 6-1 0,2 2 0 0,0 4 3 15,0 3-1-15,-1 3 2 0,1 2-1 0,-1 5 1 0,2 1-1 16,-1 3 1-16,1 0 0 0,0 2 0 0,0 0 0 0,0 1-2 0,2 0 0 0,-1 1 2 16,1 0-1-16,0-1 0 0,-2 0 0 0,3-1-1 15,-2-1 1-15,1-1 1 0,-1-2 2 0,-1-2 1 0,-1 0 3 0,2-3 3 0,-1 0 8 0,-3-2 7 16,2-4 10-16,-3 1 11 0,0-3 7 0,-1-1 8 0,0-1 2 0,0-1 4 15,0-3-1-15,-1 0 0 0,0-3-1 0,0 0-1 0,1-3-2 0,0-3-4 16,0 0-7-16,2-4-7 0,-1-1-10 0,0-2-10 0,2-4-10 0,0-3-8 16,-2 0-9-16,3-4-7 0,0-5-10 0,0 0-8 0,-1-3-11 0,1-3-13 15,0-3-11-15,2-3-13 0,-1-3-14 0,2-1-17 0,-1 0-32 0,2-2-40 16,-3 1-42-16,3 1-44 0,-1 2-47 0,-3 4-51 0,1 3-41 0,1 2-34 16,-4 5-70-16,2 4-87 0,-4 2-37 0,1 4-16 0,-2 3 3 0,-2 3 9 15,1 5 29-15,-4 2 430 0</inkml:trace>
  <inkml:trace contextRef="#ctx0" brushRef="#br0" timeOffset="65041.31">28692 12240 371 0,'5'20'543'0,"-2"-2"23"0,0-2 24 0,1-2 14 0,2 0 10 0,1-3-87 15,0-1-130-15,2 0-75 0,-2-2-52 0,4-2-38 0,-1 0-34 0,0-1-24 16,1-1-19-16,1-3-20 0,0 2-20 0,0-2-25 0,-2-1-25 0,3-1-20 16,-2-2-18-16,1 2-9 0,2-3-6 0,-3-1-4 0,0-1-3 0,2 0-4 15,-2-1-2-15,0-2-2 0,0 0-3 0,-1-2-1 0,0 0-1 0,-2-1-2 0,0-1-1 16,-3-2-1-16,0 1-1 0,-1-2 1 0,-3 1-1 0,2-1 0 15,-3 1-1-15,0-2-2 0,-3 3 0 0,2-1-1 0,-3 2 0 0,2 1 1 0,-2-1-1 16,0 4 2-16,-2 2 2 0,-1 2-1 0,-2 3 0 0,0 0 0 0,-3 5-1 16,-2 2 2-16,2 1 1 0,-4 4 3 0,-2 0 2 0,1 4 3 15,-2 1 0-15,-1 2 2 0,2-1 0 0,-1 4-1 0,-1-1 1 0,3 1 0 0,-2 1 1 16,3-1 0-16,0 1 2 0,1-1 0 0,1-1 0 0,4 2 0 0,-1-4 2 16,1 3 1-16,3-2 4 0,1-1 2 0,2-1 3 0,1 0 3 0,3-2 3 15,0 1 4-15,4-2 5 0,1-1 5 0,1-1 4 0,4 0 2 0,3-2 2 16,-1 0 1-16,4-2 2 0,3-1-1 0,1 0-1 0,3-2-2 15,2 0 0-15,5-4-5 0,0 0-1 0,3-2-5 0,1-2-6 0,1 1-4 0,1-3-3 16,0-2-4-16,0 0-2 0,-2-2-2 0,1-2-2 16,-4 0-1-16,0-2 0 0,0-2-3 0,-4 1 1 0,-2-3 0 0,-1 0-1 0,-3-2 0 0,-2 1-2 15,-2-1-1-15,-2 1-1 0,-2-3-1 0,-3 2-2 0,-1 0-2 0,-1 0-2 16,-3 1-5-16,0 0-4 0,-3 1-4 0,-2 2-1 0,0 1-3 0,0 2-2 0,-2 0 0 16,-2 5-1-16,-1 0-1 0,0 0-2 0,0 3 0 0,-3 4-2 15,0-2-1-15,-2 3 1 0,0 3 0 0,0-2-1 0,2 4-3 0,-2 2-2 0,1-2-5 16,-1 4-4-16,1-1-2 0,1 0-3 0,0 4 2 0,2-3 2 0,1 3 1 15,0-1 2-15,1 0 3 0,-1 2 2 0,4-1 4 0,0 0 5 0,1-1 6 16,1 0 6-16,0 1 7 0,4-3 6 0,0 2 4 0,3-2 4 16,0 1 3-16,2-2 5 0,4 0 5 0,1-2 6 0,1 0 8 0,1-1 6 15,3-1 4-15,0 1 2 0,3-1 3 0,-1-2 2 0,1 0 0 0,1 2 3 0,-1-1-1 16,-1-1 0-16,0 1-1 0,-2 2-3 0,-1-1-3 0,-1 0-1 0,-2 2-5 16,-1 0-4-16,-1-1-2 0,-3 4 0 0,-1-2 0 0,-2 2 0 0,-2 0 0 0,-2-1 0 15,-1 3 0-15,-3 1 0 0,-1-2 0 0,-4 1 1 0,0 1-4 0,-1 1-1 16,-3 0-2-16,-1 0-2 0,-2-1-2 0,-2-1-4 0,2 3-1 0,-3-3-1 15,-1 0-5-15,0 1-8 0,-2-3-8 0,2 0-9 0,-3 0-19 0,2-2-24 16,0 1-37-16,-1-6-46 0,2 4-61 0,0-4-69 0,1-1-63 0,0-1-59 16,0-1-81-16,3-4-89 0,1 0-49 0,-2-4-30 0,3 1-10 0,3-4 0 15,1-1 15-15,-1-2 130 0</inkml:trace>
  <inkml:trace contextRef="#ctx0" brushRef="#br0" timeOffset="65238.31">30013 11815 467 0,'11'-25'487'0,"-3"3"5"0,2 0 2 16,-1-1-38-16,-2 5-56 0,0 0-89 0,-2 2-104 0,1 1-52 0,-2 2-31 16,-1 3-23-16,1-1-23 0,2 5-14 0,-2-1-10 0,0 4-5 0,-1 2-3 15,2 1-3-15,0 2-3 0,-1 3 5 0,1 3 7 0,1 2 4 0,-1 2 2 16,0 5 3-16,1 1 1 0,-1 3 0 0,0 3-1 0,-1 5-5 0,2 1-7 16,-1 4-6-16,-2-1-4 0,-1 5-1 0,-2-1-1 0,0 1-6 0,0 1-6 0,-2 2-3 15,-1-2-2-15,-2 2-7 0,-1-2-9 0,1 0-23 0,-2 0-30 16,-2-3-39-16,0 2-40 0,-1-2-48 0,2-2-51 0,-1 0-61 0,0-1-69 15,2-2-69-15,-1-2-66 0,3-3-43 0,-2-1-29 0,2-2-9 0,1-4 1 0</inkml:trace>
  <inkml:trace contextRef="#ctx0" brushRef="#br0" timeOffset="65388.33">30030 12375 329 0,'0'-19'488'0,"0"0"-2"0,0 0-2 0,1 0-1 15,0 2 0-15,4-2-108 0,-1-1-157 0,2 0-81 0,3 1-47 0,1 0-30 16,2 1-22-16,3-2-20 0,1 2-21 0,2 1-25 0,0-2-29 0,2 2-30 0,1 0-33 15,0 1-30-15,2 3-29 0,-2-1-43 0,0 4-47 0,-2 0-64 0,-3 3-69 16,-1 1-42-16,-2 2-27 0,0 3-8 0,-4 1 34 0</inkml:trace>
  <inkml:trace contextRef="#ctx0" brushRef="#br0" timeOffset="66069.31">30301 12238 385 0,'-2'14'475'0,"1"-1"12"0,1-1 9 0,1 0-70 0,2-2-108 15,-2 3-45-15,3-2-16 0,1-1-6 0,-1 0-1 16,1 0-2-16,2-1 1 0,-1-1-15 0,2 0-20 0,0-1-20 0,1 0-20 0,2-2-14 0,0 0-11 15,1-1-13-15,1-1-11 0,1-1-16 0,0-2-16 0,2 0-19 0,1-2-18 16,1 0-16-16,0-2-17 0,2-1-7 0,-1-1-6 0,-1 0-4 0,3-1-4 16,-2-2-3-16,-2 1-6 0,2-1-8 0,-4-3-9 0,1 3-17 0,-2-1-21 15,-1-1-20-15,-3-1-20 0,1 1-14 0,-2 1-11 16,-1 0-14-16,-2-1-14 0,0 1-16 0,-2 1-17 0,-2 0-11 0,2 1-10 0,-3 0-3 0,-1 1-1 0,0 2 16 16,0 1 19-16,-3 0 19 0,-1 0 19 0,-2 3 13 0,-1 1 10 15,1 1 16-15,-4 0 15 0,0 3 20 0,-1 2 19 0,-4 0 19 0,0 2 18 16,0 1 15-16,-1 2 15 0,-2-1 7 0,0 3 3 0,-2 0 8 0,2 1 9 0,-2 0 6 15,1 1 7-15,1 0 5 0,0 0 4 0,2 0 4 0,0-1 7 0,1 0 9 16,0-1 11-16,4-1 14 0,2 0 17 0,-1-1 17 0,5-1 16 0,0 0 9 16,4-1 4-16,1 1 1 0,1-2-1 0,4-1-2 0,0 1-1 0,5-1-4 15,0-1-5-15,3 0-11 0,1-3-13 0,5 3-20 0,1-2-20 16,2 0-21-16,4-1-19 0,2 0-14 0,4 0-12 0,3-1-6 0,3-2-5 0,2 2-3 16,2-2-3-16,3-2-4 0,2 1-3 0,-1-1-2 0,3-3-1 0,-1 2-1 15,-1-4-2-15,-1 0 0 0,-2 0-2 0,-2-1 1 0,-1-2-1 0,-4 1 1 0,-3-1-3 16,-6-1 0-16,0 1-1 0,-5-1-1 0,-2 2 0 0,-2-1 1 15,-4-1-2-15,-3 1-1 0,-2 0 0 0,-2 1-1 0,-5 0 1 0,0 0-2 16,-4-1 0-16,-2 2-1 0,-3 0-1 0,-3 0 1 0,-2 1 0 0,-1-1 1 0,-5 2 2 16,0-1-1-16,-3 2 2 0,-3 1-1 0,0 0 1 0,-2 0 1 0,-2 3 1 15,1 0-2-15,-2 2 0 0,0 0 1 0,-2 3 0 0,-1 0 1 0,3 0-1 16,-2 1 1-16,1 3-2 0,0-1-1 0,0 1 1 0,2 2 0 0,-1-1-1 16,5 3 1-16,0 0-1 0,2 1 2 0,1 1 1 0,2-1 0 0,1 3-1 15,4-2 1-15,1 1 0 0,3 2 1 0,0-1 0 0,4 1 0 0,3 0 0 16,0-1 0-16,4-1 2 0,0 1 0 0,4-1-2 0,4-1 1 0,0-1 0 15,3 1 0-15,2-2 0 0,2-2 1 0,2-2 0 0,2-1 1 0,1-1 1 16,4-2 2-16,0-2 0 0,5-3 1 0,0-2-1 0,2-1 1 0,0-3-1 16,3-3 1-16,0-2-1 0,3-2 0 0,-1-3 0 0,1-3-1 0,-2 1 0 15,0-6-2-15,-1 0 0 0,-1-3-1 0,-3-1-2 0,2-1 0 0,-3-3-1 16,-1-1 0-16,-2-3 1 0,-2-2-1 0,-1-1 0 0,0-2 0 0,-1-2-1 16,-2-2 0-16,-1 2 0 0,-1-1-1 0,-3-1 0 0,1 4-1 0,-3 4 0 0,-2 3-1 15,-1 3-2-15,-1 4 0 0,-4 3-1 0,2 3 0 0,-3 4 0 0,-1 2 2 0,-1 5 1 16,-2 3 0-16,-2 2 1 0,-1 5-1 0,-3 5 1 0,-1 3 0 15,-4 4 3-15,0 4 1 0,-4 5 1 0,1 2-1 0,-4 4 2 0,-2 0 0 16,2 3-2-16,-3 1 1 0,2 1-1 0,-2 0 1 0,3 1-1 0,0-2-1 0,1-1 1 16,2-1-1-16,0 0-1 0,3-2 0 0,3-1-1 0,-1 1-3 0,2 0-7 15,4-1-13-15,0-1-20 0,2 1-39 0,3-1-47 0,1-2-57 0,3 0-60 16,1 1-66-16,3-2-67 0,2 0-78 0,2-2-81 0,4-2-55 0,3 0-43 16,1 0-20-16,3 0-6 0,2-1 11 0,3-3 101 0</inkml:trace>
  <inkml:trace contextRef="#ctx0" brushRef="#br0" timeOffset="67327.31">27854 13922 0 0,'1'-22'524'0,"-1"0"17"16,1 2 12-16,-1 0 6 0,0 2 6 0,-1 1-73 0,1 1-110 15,-1 3-87-15,0 0-78 0,-1 1-49 0,1 3-36 0,1 0-22 0,-2 2-17 0,0 3-20 16,0 0-18-16,-1 2-15 0,1 2-12 0,-1 2-4 0,2 3-3 16,0 1 3-16,-2 4 6 0,2 2 4 0,0 4 4 0,0 2 4 0,-1 4 2 0,1 2 2 15,1 5 1-15,-1 2-2 0,0 5-2 0,-3 2-4 0,3 7-6 16,-2 2-3-16,2 1-4 0,-3 3-6 0,1 2-6 0,-4 2-4 0,1 4-4 0,-1 0-12 0,-3 1-14 16,-3-1-27-16,2-2-28 0,-4 1-26 0,-1-2-20 0,-1-1-31 15,-2-1-32-15,2-5-29 0,-2-4-25 0,3 0-22 0,-1-6-20 0,1-2-15 0,2-4-15 16,1-4-3-16,1-5 0 0,2-4 17 0,-1-3 23 0,1-3 25 15,1-5 27-15,-2-3 37 0,2-4 42 0,-2-4 38 0,2-3 36 0,-2-3 31 16,1-5 31-16,-1-3 25 0,1-2 23 0,0-4 21 0,-1-1 21 0,1-2 17 0,0-1 14 16,3-3 16-16,-2 0 13 0,4-1 8 0,0 0 5 0,0-3 0 0,5 3 0 15,0-3-2-15,5 2-3 0,0-1-3 0,1 2-3 0,4 1-6 0,0 0-10 16,3 2-8-16,0 1-9 0,3 2-16 0,0 2-17 0,2 1-15 0,-1 1-13 16,2 6-10-16,0-1-9 0,0 2-9 0,1 0-11 0,1 3-7 0,2 0-7 15,-1 1-3-15,4 1-4 0,-2 1-2 0,2 0-3 0,0 0-3 0,1 1-3 16,-2-2-1-16,1 3 1 0,2-2-2 0,-3 0 0 0,0 1 1 0,-1-1 4 15,-1 2 3-15,-4 0 4 0,0-2 6 0,-3 2 7 0,0 0 8 0,-3-2 11 16,-2 2 9-16,-1 0 12 0,-3-2 9 0,2 3 11 0,-3-1 9 0,0-1 7 16,-2 1 10-16,-1 0 8 0,-1 0 6 0,-1 1 2 0,-1 0 0 0,0 0-2 15,0 2-6-15,0-1-7 0,-1 0-6 0,-1 2-6 0,0 0-8 0,0-1-6 16,-1 2-6-16,-2 2-5 0,2-1-9 0,-1 2-7 0,0 0-7 0,-2 0-4 16,1 4-3-16,0-2-2 0,-1 4-1 0,0-1 1 0,1 2-1 0,0 1-1 0,-1 2 0 15,1 2-1-15,-1-1 0 0,0 3-3 0,3-1 1 0,-1 1-1 0,0 1-2 0,-1 1 0 16,4-1 0-16,0 0-1 0,1 2-1 0,1-3 0 0,0 3 0 15,4-2-1-15,0-1-1 0,0 0-1 0,4 0 0 0,-2-1-2 0,3 0 0 0,1-2 0 16,3 1 1-16,0-2-1 0,1-3 1 0,1 1 0 0,0-1 0 0,1-2 2 16,3-1 0-16,1-2 0 0,-1-1 0 0,3-2 0 0,-1 1 0 15,0-3-1-15,3-3-1 0,-4 1 0 0,0-3 0 0,-1-1 0 0,0-1 0 0,-2-1-1 16,-2-2 2-16,-2 0 1 0,1-2 1 0,-5 0 1 0,2-1-2 0,-4 0 2 16,-2 0-1-16,-1-3 1 0,-1 2 1 0,-4-2 1 15,0-1-2-15,-1 1-1 0,-3 1 1 0,0 0 1 0,-2-1-4 0,1 3-3 0,-2 0-1 0,-2 0-2 16,0 4 0-16,0 1 0 0,0 0-3 0,-2 3 1 0,1 2 0 0,-3 1-1 15,2 0-1-15,0 4 1 0,0 0-1 0,1 1 0 0,0 2-1 16,0 3-1-16,1-1 2 0,3 2-1 0,-3 0 0 0,4 0 0 0,0 1 1 0,-1 1-1 16,4 0 0-16,-1-1 0 0,3 2 1 0,0 0 2 0,0-2 0 0,3 2 2 15,-1-1-1-15,4-1 2 0,1 0-1 0,0 0 2 0,3-1 1 0,0 1 0 16,2-2 1-16,1 0-1 0,0-1 0 0,1-1-1 0,2-1 0 0,2 1 1 16,0-3-1-16,1-1 0 0,0 1-1 0,-1-2 0 0,3-1 1 0,0 0-2 15,-1-3 0-15,0 2-1 0,0-3-1 0,0-1-1 0,0-1 2 0,-2-1 0 16,1 0-1-16,-2-2 0 0,1 0-1 0,-2-2-1 0,-1 0 0 0,-3 0 0 0,2-1 1 15,-2 0 0-15,-2-1 1 0,0 0 0 0,-2 0-1 0,0 0 1 0,-3-2 0 16,-1 2-2-16,2 0 1 0,-3 0 0 0,-1 0-1 0,-1 1 0 0,1 0 0 16,-1 3-1-16,0-1 0 0,-1 2-2 0,0 0 1 0,0 0-1 0,0 3 0 15,-1 1-1-15,0 0 0 0,-1 0 1 0,1 3-1 0,0-1 2 0,-2 2-1 0,2 2 2 16,-1 0-1-16,-2 2 1 0,3 1 0 0,-2 1 0 0,2 0 1 0,-1 2 1 16,0 1 0-16,0 3-1 0,-1-3 0 0,1 3 0 15,1 0-1-15,-1 0-1 0,1 2 0 0,1-1 0 0,0-1 1 0,1 2 1 0,1 0-1 0,1-1-1 16,0 0 1-16,-1 0-2 0,3 0 2 0,-1-1 0 0,1 0 2 0,0-1 1 15,0 1 0-15,0-2 2 0,1-1 3 0,-1 0 3 0,-1-3 2 0,1 2 2 16,-2-4 2-16,1 1 2 0,1-1 0 0,-1 0 0 0,1-4 0 0,-1 0-1 16,-1 0 0-16,1-2 0 0,1-4-1 0,-1 0-1 0,-1-1-3 15,1-2-2-15,1-3-2 0,0 1-4 0,0-4 0 0,0 0 0 0,1-1-3 0,-1-3 1 16,2 1 0-16,0-1 1 0,-1 1-1 0,2-1-1 0,0 0 0 0,-1 2-1 16,1 0 0-16,-2 0-1 0,3 4 0 0,-3 1-1 0,-1 0 0 0,3 2 1 15,-3 2-2-15,0 1 2 0,0 1-2 0,1 2 0 0,-2 0-1 0,-1 4 2 16,2 0 0-16,0 1 1 0,-1 3 0 0,0 3 0 0,-1-2 0 15,2 4-1-15,0 2-1 0,-1-1 2 0,0 3-2 0,1 2 1 0,-2 0 0 0,1 2 1 16,1 2-1-16,-1-2-1 0,1 4-2 0,-1-2-2 0,-1 1-3 0,1 0-4 16,2-2-6-16,-3 3-6 0,-1-1-15 0,2-3-20 0,-1 1-26 0,1 1-29 15,-1-3-22-15,-1-1-21 0,2 1-26 0,-1-3-27 0,0 0-34 0,2 0-36 0,0-2-31 16,0-2-26-16,0 0-24 0,4-4-21 0,-2 1-12 0,4-3-10 0,3-1 1 16,1-3 6-16,0-1 12 0,2-3 13 0,3-3 36 0,4 0 48 15</inkml:trace>
  <inkml:trace contextRef="#ctx0" brushRef="#br0" timeOffset="67514.31">29440 14646 0 0,'14'-19'176'0,"-1"0"57"0,-3 0 44 0,-1 0 31 0,-2-2 30 0,-2 3 5 15,-2 0-5-15,-2-1-21 0,-1 1-29 0,-2 1-15 0,-1 1-11 0,-1 2-7 0,-2-1-3 16,0 2-12-16,-3 3-16 0,3 0-16 0,-3 1-20 0,1 4-19 16,-1-1-22-16,-1 3-15 0,1 0-11 0,-2 1-16 0,1 2-16 0,3 2-16 0,-1 1-17 15,-2 0-15-15,4 3-16 0,-3-1-8 0,3 4-9 0,1 1-2 0,-1 0-2 16,2 3-1-16,2 0 0 0,-1 2-1 0,1-1-3 0,-1 1 0 0,3 1 0 16,0 1 2-16,0 0 1 0,0 0 0 0,2 1-2 0,0-1 0 0,-1 0-2 15,3 0-7-15,0 0-11 0,1-1-19 0,0 1-24 0,2-3-19 0,2 1-18 16,0-2-29-16,3-1-32 0,-1-1-41 0,4-1-45 0,4-3-38 0,1-1-35 15,2-2-57-15,0-2-67 0,3-2-54 0,4-4-49 0,-2-1-9 16,4-3 7-16,-1-4 15 0,-1-1 175 0</inkml:trace>
  <inkml:trace contextRef="#ctx0" brushRef="#br0" timeOffset="67671.31">30057 14202 472 0,'3'-25'563'0,"-2"4"22"0,-1 0 21 16,-1 4 14-16,-2-2 6 0,1 2-95 0,-3 2-145 0,1 0-79 0,0 3-49 15,-1 2-39-15,0-1-32 0,2 1-27 0,-1 2-22 0,0 0-24 0,2 4-26 16,-2-1-24-16,0 0-24 0,2 3-12 0,-1 1-11 0,-1 2-6 0,2 1-4 15,-3 3-4-15,3 2-1 0,-1 2-1 0,-1 1 0 0,2 5 1 0,-2 2 1 16,1 1-1-16,0 3-3 0,-1 3-7 0,2 3-10 0,-1 1-18 0,-2 1-23 16,3 3-29-16,-2 2-32 0,0 1-36 0,-2 0-35 0,1 1-41 0,0-1-42 0,0-1-38 15,-1 0-33-15,1-1-45 0,1-3-51 0,-2-1-59 16,1-2-60-16,0-3-19 0,0-3 0 0,-1-1 19 0,1-3 27 0</inkml:trace>
  <inkml:trace contextRef="#ctx0" brushRef="#br0" timeOffset="67824.32">29759 14522 411 0,'-10'-20'498'0,"0"3"3"0,0-3 2 0,0 2-17 0,3 1-29 16,-2 1-92-16,2 2-123 0,-1-1-70 0,3 2-42 0,2 2-32 0,0 0-27 16,1 2-17-16,-1 0-15 0,3 2-9 0,0-1-8 0,4 4-6 0,-2-2-7 0,3 2-10 0,2 1-11 15,1 0-19-15,2 2-20 0,0 0-23 0,4 1-25 0,-2 0-27 0,3 1-31 16,0-1-24-16,1 1-24 0,0 1-23 0,2-1-25 0,-1-1-44 0,0 1-51 16,2 0-51-16,-2 0-49 0,1-1-14 0,-1 0 3 0</inkml:trace>
  <inkml:trace contextRef="#ctx0" brushRef="#br0" timeOffset="68004.31">30173 14241 245 0,'4'-8'450'0,"-1"3"16"16,3-4 11-16,-3 2-53 0,-1-1-85 0,2 2-55 0,-3-2-43 0,3 0-22 0,-3 1-8 15,0 1-11-15,1-2-13 0,-1 4-20 0,0-2-24 0,-1 1-20 0,0 0-18 16,0 1-16-16,0 1-13 0,0 1-11 0,0-1-11 0,0 3-9 0,0 0-11 16,0 2-9-16,-1-1-12 0,0 2-6 0,-1 1-4 0,1 1-1 15,1 0 0-15,-1 3 0 0,-1 0 2 0,0 3 0 0,1 0 2 0,1 1 0 0,0 2-2 16,0 1-2-16,0 2-4 0,-1-1-11 0,0 2-15 0,-1-1-19 0,1 1-23 15,1 1-28-15,-1-1-32 0,0 2-39 0,-1-3-39 0,2 0-39 0,0 0-38 16,0 0-85-16,0-4-106 0,0 0-46 0,0-2-19 0,2-2-1 0,-1 0 11 16</inkml:trace>
  <inkml:trace contextRef="#ctx0" brushRef="#br0" timeOffset="68141.31">30378 14263 323 0,'6'-26'489'0,"-2"0"2"0,-1-2 4 0,-1 2-3 15,-1 0-3-15,0 0-112 0,-1 2-161 0,-1 3-81 0,0 3-46 16,-1 1-38-16,0 1-33 0,-1 4-43 0,0 0-45 0,-1 3-44 0,0 1-45 0,-1 3-67 15,1 1-81-15,1 3-70 0,-2 1-65 0,1 1-32 0,-1 3-14 0,-1 0-5 16,1 1 3-16</inkml:trace>
  <inkml:trace contextRef="#ctx0" brushRef="#br0" timeOffset="69269.31">31881 11804 0 0,'-2'-14'110'0,"-1"-2"198"0,-2 1-1 16,-3-1-72-16,1 3-103 0,-3 0-54 0,-1 1-30 0,-3-1-17 0,-2 2-8 15,-3 2-7-15,-2 0-4 0,-4 2-3 0,-3 1-2 0,-6 2 0 0,-6 0 5 16,-4 1 4-16,-7 3 7 0,-9 3 5 0,-6 2 3 0,-7 2 1 0,-10 2 3 16,-12 6 3-16,-9 4 2 0,-13 4 6 0,-11 5 8 0,-8 8 3 0,-10 3 2 15,-8 7-2-15,-11 5-4 0,-4 4-4 0,-11 8-3 0,-6 4-3 0,-7 5-3 16,-2 6-4-16,-7 3-5 0,-2 6-1 0,0 5-1 0,-1 3-2 0,4 6-3 15,1 4-2-15,5 2-2 0,7 2-2 0,5 2 0 0,13-1-5 0,10-1-5 16,12-1 0-16,11-2 2 0,18-5 5 0,12-4 6 0,15-5 1 16,15 0 0-16,11-6-3 0,16-3-2 0,12-4 1 0,13-2 0 0,12-5 2 0,10-1 1 15,14-3 1-15,14-1 4 0,11-4 1 0,15-4 3 0,15 0 1 16,15-5 2-16,13-4 1 0,13-6-1 0,15-3 1 0,14-4 1 0,15-6 1 0,15-6-1 0,8-6-1 16,12-6-3-16,14-7 2 0,10-6 3 0,14-6-4 0,7-9-5 15,6-5-7-15,4-7-7 0,4-6 0 0,2-6 0 0,-4-6-4 16,-4-6-4-16,-6-5-1 0,-4-5 1 0,-8-5 1 0,-6-5 1 0,-10-4-4 0,-8-6-5 0,-16-3-5 15,-12-3-4-15,-15-6-2 0,-13 0-4 0,-16-6-1 0,-13-3-2 16,-15-3-1-16,-18 1 0 0,-15-1-2 0,-18 2-4 0,-13-1 3 0,-15-1 8 0,-15 3 5 16,-16 1 9-16,-15 4 5 0,-14 6 7 0,-19 6 4 0,-17 7 5 0,-17 8 4 15,-14 11 4-15,-20 6 1 0,-20 10 0 0,-17 10 3 0,-18 9 7 0,-23 9-3 0,-20 9-6 16,-17 10-3-16,-18 11-1 0,-14 8-4 0,-7 9 0 0,-3 7-3 0,-4 11 0 16,2 6-1-16,8 5-1 0,11 6 0 0,15 4 2 0,18 3-4 0,23 1-5 15,22-1 0-15,28-2 3 0,27-5-4 0,24-5-3 0,25-5-4 0,23-6-1 16,20-5 0-16,17-2 0 0,19-2-8 0,17-5-16 0,18-4-23 15,17-1-28-15,19-3-27 0,17-3-28 0,18-3-15 0,17-4-9 0,16-3-11 0,15-3-15 16,14-3-26-16,14-3-30 0,13-3-70 0,11-4-88 0,7-5-34 0,10-2-10 16,4-6 11-16,-1 0 350 0</inkml:trace>
  <inkml:trace contextRef="#ctx0" brushRef="#br0" timeOffset="79781.78">7095 13449 396 0,'-3'0'468'0,"-2"-2"7"16,-1 0 6-16,-1 0-54 0,1 0-81 0,-1 2-72 0,-1-3-67 0,1 2-33 0,-2-2-17 16,0 2-13-16,2 0-12 0,-3 1-12 0,2-2-11 0,1 1-1 0,-3 0 6 0,3 1 5 15,-2 0 5-15,3 0 4 0,-3 0 2 0,3 0-3 0,0 0-3 16,-2 0-5-16,3 0-6 0,0 0-7 0,0 0-8 0,2 0-6 0,-1 0-7 0,0 0-14 15,3 0-14-15,-2 0-14 0,2 0-13 0,1 0-11 0,0 0-8 16,0 0-5-16,0 0-4 0,1 0-3 0,3 1-1 0,0 0 1 0,2 1 0 0,1 1 0 16,2 0 2-16,5 0 1 0,2 1 1 0,3 1 1 0,3 0 1 0,8-1 1 15,2 1 0-15,6 1 2 0,7-1 1 0,7 0-1 0,8-1 0 0,11 1 2 16,7-1 2-16,10-1 0 0,12 0 0 0,9-2-2 0,9-1 0 0,10 0 0 0,12-3-1 16,12 2 0-16,7-3 0 0,10-3-3 0,7 1-2 0,10-1 1 0,8 1 2 15,11-3 0-15,6-1-5 0,10 0-2 0,9 0-2 0,9-2 0 16,6 2 3-16,4 0-1 0,9 1-2 0,4-1 0 0,4 4 2 0,-1-1 1 15,2 2 0-15,-2 3-2 0,0 2-2 0,1 1-1 0,-4 3 2 0,-3 1 1 0,-1 2 3 16,-5 2-2-16,-11 1-3 0,-6 1-3 0,-5 2 0 0,-10 1-2 0,-6 1 0 16,-10 2-1-16,-9-2-1 0,-8 2 1 0,-8 0-2 0,-9 1-3 0,-8-1-5 15,-10 0-5-15,-9 0-4 0,-9-1-3 0,-13 1-4 0,-7-3-5 0,-10 1-9 16,-11-2-6-16,-8-1-9 0,-8-1-6 0,-11 0-5 0,-6-3 0 0,-8-1-2 16,-6-1 2-16,-8 2 2 0,-4-3 3 0,-4-1 1 0,-6 0-2 0,-3 0-3 15,-3-2 1-15,-3 0 3 0,-5-1 4 0,0-1 3 0,-2 0 3 0,-3-1 2 16,-3-1 2-16,-2 0 0 0,-2-2-2 0,-4 0-4 0,-1 0-3 0,-3-1-2 15,-5-3 1-15,-2 1 0 0,-5-2-2 0,-5-1-3 0,-3-2-9 0,-5 1-11 16,-5-1-15-16,-7-1-16 0,-2 0-18 0,-6 0-18 0,-5-1-16 0,-2 1-15 16,-5-1-25-16,-6 1-30 0,-4-1-67 0,-2 1-82 0,-5-2-33 0,-2 1-10 0,-2 1 3 15,-1-2 223-15</inkml:trace>
  <inkml:trace contextRef="#ctx0" brushRef="#br0" timeOffset="83840.78">18464 11220 0 0,'14'-6'156'0,"-1"2"172"0,-2-1-15 0,-1 1-59 0,0 0-75 0,-1 2-45 0,-3-2-29 0,-1 0-16 0,0 1-9 16,-2 2-8-16,0-3-4 0,-3 1-10 0,1 1-7 0,-1-2-9 16,-1 3-9-16,0-1-7 0,-4 1-5 0,1-2-4 0,-1 2-4 0,-1 1-3 15,1-1-4-15,-2-1-2 0,-2 2 0 0,2 0-3 0,-2 0-2 0,0 0 0 0,-1 2-1 16,2-1 1-16,-2-1 2 0,0 1 1 0,-1 0-1 0,1 1 0 0,-2-1 0 16,0-1 2-16,2 1 1 0,-4 0-1 0,2 0 1 0,-2-1-1 0,-1 1 1 15,1 0 1-15,-3 1 0 0,0-1 1 0,-2-1 0 0,-1 1 2 0,-1 1 3 16,0-1 3-16,-4-1 3 0,2 1 3 0,-3 0 2 0,-3 1 2 0,1-2 0 15,-1 0 3-15,-2 1 2 0,0 2 3 0,0-2 0 0,-3 2 1 0,2-1-1 16,-3 1-1-16,2 0-2 0,-2 1-2 0,0-1-5 0,2 2-1 0,-2 0-1 16,0 0-3-16,-1 0 0 0,1 3-2 0,1-3-3 0,-1 3-2 0,0-1 0 15,0 3-1-15,0-2-1 0,2 1-1 0,0 0 1 0,1 1 1 0,0 0 0 16,1 1 0-16,1-1-2 0,2 2 1 0,0-1-2 0,1 1 0 0,1 0-2 16,0 0 0-16,2 1 0 0,-1 0 0 0,2 2 2 0,-1-2-1 0,3 1-2 15,-1 2 1-15,-1-2-1 0,2 2 1 0,0 1-2 0,1-1-1 0,0 1 3 16,0 0 2-16,2 1 1 0,-1 1 2 0,-1-1 2 0,3 2 0 0,-2-2 1 15,2 2-2-15,-1 1 0 0,2 0 0 0,0 0-3 0,0 0 2 0,1 1 0 16,0-1-1-16,2 0-1 0,-1 0-2 0,-1 0-1 0,3 0-2 0,0-1-1 0,0-2-2 16,3 2-1-16,-2-2 1 0,4-2-2 0,-2 0 0 0,4-2 2 0,0 1-1 15,0-2 0-15,0 0 0 0,3-3 3 0,-1 2 0 0,-2-3 0 0,4 2-2 16,-1-1 0-16,0-2 0 0,2 2 1 0,-1 0 0 0,0-1 2 0,-1 0 1 16,1-1 0-16,1 1 1 0,0 2-2 0,0-2 0 0,0 0-1 15,0 0 0-15,0 1 1 0,0-1 1 0,0 1 2 0,0-2 0 0,0 1-2 0,0 2 0 16,0-2 0-16,0 0-2 0,0 0 1 0,1-1-1 15,1 1 1-15,-1-1-1 0,0 0 1 0,-1 0 0 0,2-1 0 0,-1 0-1 0,0 1-1 0,-1 0-2 0,1-1 0 16,2 1 1-16,-2-2 0 0,0 3 1 0,-1-2 0 0,1 1 1 0,1-2-1 16,-1 2 1-16,0 0 0 0,-1 0-1 0,1 1-1 0,1-1 0 0,-2 1 2 15,0 0 1-15,0-1 0 0,0 3 2 0,0-2-1 0,0 0 0 16,0 2-2-16,0-1-2 0,0-1 0 0,0 2 0 0,0 1 0 0,0-4 1 0,0 1 2 16,0 1-1-16,0-1-2 0,0-1 0 0,0 3 0 0,0-2 0 0,1 0-3 15,0 2 2-15,-1-3 5 0,3 0 1 0,0 1-3 16,0-1 1-16,-1 1 2 0,2-3-2 0,1 2-2 0,1-1 1 0,-1 0 2 0,0 0-1 0,1-1 1 15,2 1 0-15,-2 0 2 0,3-3-2 0,-2 2-2 0,3-1 1 16,-2-1 1-16,0 2 1 0,1-3-2 0,-2 3-1 0,1 0 3 0,-2-1-1 16,1 1 0-16,0 2-1 0,-1-3-1 0,0 1 0 0,-1 2 0 0,0 0 0 0,1-1 1 15,-1 1-1-15,0 0-1 0,1-2 0 0,-1 2-1 0,0-1 1 0,3 0 1 16,-2 1 1-16,0 1 0 0,2-2 1 0,-1 1-1 0,1-1 1 0,0 2 1 16,1-3 3-16,2 1 3 0,0-1 1 0,-1 1 3 0,4-2 1 0,-2 0 1 15,2 1 0-15,0-2 0 0,1 1-2 0,1 0 0 0,0-2 1 0,0 1 3 16,-1 1-1-16,2-1-2 0,1 1-2 0,-1 0-1 0,-1-1-4 0,3 2-4 15,-2-1 0-15,2-1 2 0,0 2 2 0,-1 1 1 0,2-3 1 0,2 4-1 16,1-3 0-16,-1 3-2 0,0 0-2 0,3-1-1 0,-2 0-1 0,0 1 2 16,3-1 1-16,-2-1 1 0,0 1-1 0,0-1-3 0,1 0-2 0,0 1-2 0,1-1-1 15,0-1 0-15,0 1 1 0,-1 0 1 0,0-2 1 0,2 1 2 16,-2-1-1-16,4 0 0 0,-2 0 0 0,3-2 0 0,0 0 2 0,0-1 1 0,2 0 0 16,1 1 2-16,-1-2-2 0,3 0-1 0,-1-2 0 0,2 1-1 0,0 0 1 15,0 1-2-15,0-1 1 0,1 0 0 0,2 0-3 0,-3 1 0 16,0 0-2-16,0 0-1 0,-1 1 1 0,-1 0 1 0,1 0 1 0,1 1-1 0,-2 1-1 15,-1 1-1-15,1 0-1 0,-1 0 2 0,-2 1 1 0,3 0-1 0,-2 2 1 0,-1-2 4 16,0 2 0-16,0-1 0 0,0 1-2 0,-1-1-1 16,1 1-1-16,0-1 2 0,0 0-1 0,-1-1 3 0,1 1-2 0,1-2-4 15,1 2 1-15,-1-1 1 0,0-2-1 0,3 0-1 0,1 0 0 0,0 1 2 0,3-3 1 0,-1 1 1 16,2-2 0-16,3 1 1 0,2 0-2 0,1-1-2 0,0 0 1 0,1 0 4 16,2 0 1-16,-1-1-1 0,1 0 2 0,0 1 1 0,1-1 1 0,0 0-1 15,-1 0 1-15,2 1 0 0,-1-1 0 0,0-1 0 0,-1 1 2 16,2 0 3-16,-2 1 0 0,0-2 0 0,2 1-3 0,-1 1 1 0,-2 0-1 0,3 0-3 15,0 0 0-15,0 1-2 0,1-1 1 0,-2 0-1 0,2 0 0 0,-1 0 0 16,1 0-1-16,0-1-1 0,0 0 1 0,1 0 0 0,-2-1 0 0,1-1 0 16,0 0 1-16,0-1 3 0,0 1 1 0,-1-2 0 0,1 0 0 0,-1 0-1 15,2 0-1-15,-3 0-3 0,1 1 2 0,-2-1 1 0,-1 1-2 0,-2 0 0 16,0 1-1-16,-1 1 3 0,-3-2-2 0,-2 1-3 0,-3 1-2 0,-1 1 0 16,-1 0-1-16,-3 0-1 0,0 1 3 0,-3 0 1 0,1 0 1 0,-2 0-1 15,-3 1 1-15,1-1 1 0,0 0-1 0,-1 0-3 0,2 0 0 0,0 0 2 16,1-1 1-16,0 0 0 0,0 1 2 0,3-2 0 0,0 1 1 0,3 0-2 0,-1 1 1 15,3-2-1-15,0 1 1 0,2 0-1 0,0 0 2 0,3 1 1 0,0-2 1 16,0 2-1-16,0-1 0 0,1-1-2 16,3 0 1-16,-3 1-1 0,3-2 0 0,-3 2 3 0,2-1-2 0,0 1-2 0,-1 0 0 15,1 1-2-15,-1-2-2 0,-1 1 0 0,0 0 0 0,-1-1-1 0,-1 0 2 0,-2 1 0 16,1-2 1-16,-2 2-2 0,-1 0-1 0,-1-1-1 0,0 1 1 0,-2-1 0 0,1 1 3 16,-2 0 0-16,-2 1 1 0,-2-2 0 0,0 1-1 0,-1 0-1 0,-3 0-1 0,-2 1 0 15,0 0 1-15,-2 0 1 0,-3 0 0 0,1 0-1 0,-2 0 1 16,-2 0-1-16,-2 0 0 0,0 0-1 0,-1 0 0 0,-2 0 0 15,0-2 1-15,1 2 1 0,-2-1 0 0,0 1 1 0,-2-2-2 0,2 1 1 0,-1 0 1 0,1 0 0 16,-1-2 0-16,2 2-2 0,0-3 2 0,-2 2 2 0,3 0-2 16,-1-2 0-16,1 0-3 0,0 1 0 0,1-1 0 0,-1 0 1 0,2 1 0 0,0 0 1 15,1-1 1-15,-1 1 0 0,3 1-1 0,-1-2-1 0,0 2-1 0,1 0 0 16,-1-2 2-16,3 1 1 0,-1 1 1 0,0 0-1 0,-1 1-1 0,-2 0-1 16,2 1-1-16,0-2-1 0,-1 2 1 0,-2 0 1 0,2 0 0 0,-2 0 0 15,0 2-1-15,0-2 0 0,-1 1-2 0,-1 0 1 0,0-1 1 0,-1 2 2 16,-1-1 1-16,1 0 1 0,0 1 0 0,-2-2-1 0,2 1-1 15,-2 0 0-15,3 0-1 0,-2 1 0 0,-1-2 3 0,3 0 3 0,-1 0-1 16,2 0 0-16,0-2-1 0,2 1 2 0,0 0 0 0,2 0 0 0,3 1-1 0,0-2 1 16,1 1-1-16,0 0-1 0,0 1 0 0,3-2 2 0,-1 2 0 0,1 0-3 15,-1 0-1-15,0 0-2 0,-1 0-2 0,1 0-1 0,-1 2 2 0,-1-2 0 16,-1 1 0-16,1 0 2 0,-3 1-1 0,0-2 0 0,-1 1 0 0,0 0 1 16,-4 0-2-16,2-1 0 0,-1 0 2 0,-2 0 1 0,0 0 0 0,-1 0 1 15,1 0-1-15,-2-1 1 0,2 0-2 0,1 0-1 0,-2-2 0 0,2 2 1 16,-1-2-2-16,0 0-1 0,1-1 0 0,3 1 2 0,-2-2-1 0,2 0 0 0,-3-1-1 15,4 2 1-15,-1-4 1 0,-2 3 2 0,3-3-1 0,-1 1-1 0,-1-1 0 16,2 2 2-16,-2-3-2 0,0 2 1 0,2-2 0 0,-1 1 0 0,-1 0 0 16,0-1 0-16,2 1 0 0,-1-2 0 0,-2 0 0 0,3 2-2 0,-1-2 1 0,-1 1 2 15,0 0-1-15,-1-2-1 0,2-1 0 0,-3 2 1 0,1-1 1 16,1-1 0-16,-2 1 1 0,0-2 0 0,0 0 0 0,-1-1-2 0,1 3-1 16,0-4-1-16,0 1-1 0,-1 1 1 0,1-2-1 0,-1 1 0 0,-2-1 2 15,2 2 1-15,0-1 0 0,0-1 0 0,-1 2 0 0,1-1-1 0,-3-1 0 0,3 4 2 16,-4-3 0-16,3 1-1 0,-3 1 1 0,1 1-1 0,-1-2 2 0,-1 2 1 15,-2 1 0-15,1-2-2 0,0 1 1 0,0-2 0 0,-2 3-2 0,-1-1-1 16,-1-1 0-16,0 2 0 0,0-2 0 0,0 0 2 0,0 0 0 0,0 1 0 16,-1-3-1-16,0 1-2 0,0-1 1 0,-1-1 1 0,2-2-1 0,-3 2 0 15,0-2 0-15,2-1 0 0,-2 1 3 0,2-2 1 0,-3-1 3 0,2 0 3 16,-3 1 1-16,1 0 1 0,1-2 0 0,-1 2 0 0,0 0 1 0,-2 0-1 16,1 0 2-16,0 1 2 0,-1-2-1 0,0 2 0 0,-1 0-2 0,1-1 0 15,0 1-3-15,1 1-2 0,-1-2 1 0,1 1 3 0,1 1 0 0,0 1 0 16,-2-1-3-16,2 0 0 0,2 1-1 0,-2 1-1 0,2-1 0 0,-2 0 0 15,0 2 0-15,-1-2 0 0,1 2-1 0,-2-1-2 0,1 1-1 0,0-1-1 0,-3 1-1 16,-1-2-1-16,-3 2-1 0,0-1-1 0,-4 1 0 0,0-1 1 0,-4 2 0 16,-5 0 1-16,-1 1-1 0,-2-1-1 0,-3 0-1 0,-3 1 0 15,-2 2-1-15,-4-1 1 0,-2 1 1 0,1 2 1 0,-5 0 1 0,1-1 1 0,1 1 0 16,-2 0 0-16,0 1 0 0,1 0 1 0,3 0 2 0,-1 1 0 0,3-1 2 16,2 1 3-16,4 0-1 0,0 1-1 0,4-1 0 0,2 0 0 15,-1 1 1-15,4 0 0 0,2-2-1 0,-2 2 0 0,1 0-1 0,2-2-2 0,-2 3 1 16,0-1-2-16,-1 0-2 0,-3 1-2 0,1-2 0 0,-4 1 0 0,-3 1 0 0,-2-2-3 15,-2-1 1-15,-2 3-1 0,-2-2 0 0,-4 0-1 0,0 1 2 0,-4-1-1 16,-3-1 2-16,-2 1 2 0,-1 0 1 0,-1-3 2 16,1 2 0-16,-3 0-2 0,-1-1 2 0,2 0 0 0,-1-1 0 0,-1 1 1 0,1-3-1 15,1 2 1-15,-1 0-1 0,1 0-1 0,2 0-1 0,0 1-3 16,2-1 0-16,0 1 1 0,0 0 0 0,0 0-1 0,2 0 0 0,0 3 0 0,-2-3 1 0,2 3 0 16,-3-2 1-16,2 3 1 0,-3-2-1 0,-2 0 0 0,0 2 1 0,-1-1 1 15,-2 0 1-15,-3 1-1 0,0 0 1 0,-3-1-1 0,-1 2 0 0,-2-1 3 16,3 0-2-16,-4 2-1 0,3-1-1 0,-1 0 0 0,2 1-1 0,3-2-1 15,3 3 0-15,4-2 0 0,6 2-1 0,3-1 0 0,6 1 0 0,2-2 1 16,6 2 0-16,3 0-1 0,2 1 0 0,4-2 2 0,2 1 0 0,2 0-2 16,5 1 1-16,0-1 2 0,1 1-1 0,0 0-1 0,0 0 0 0,0 1 1 15,0-1-1-15,-2 2 0 0,-4 1 0 0,-1 1 0 0,-5-1-1 0,-2 2 0 16,-5 0 1-16,-2-1 3 0,-4 4 1 0,-3-2-1 0,-4 1-1 0,-3 1-1 16,0 0 1-16,-2 0 0 0,-4 1 0 0,0-1-2 0,-2 0 0 0,1 1 1 15,-3-1 0-15,2 1-2 0,-3-1-1 0,3 1 0 0,-1-1 0 0,-1 0 1 0,1 1 1 16,-1-1 0-16,3-1-1 0,0 0-1 0,1 1 2 0,0-3 2 15,4 2 1-15,1-3 0 0,3 1 0 0,0-1 3 0,3 0-2 0,1-3-1 0,-1 2-1 16,3 1-2-16,1-2-1 0,-1 1 0 0,2 0-1 0,-1-1 1 16,1 2 1-16,1 0 0 0,-2 0-1 0,0 3-1 0,0-1-1 0,-3-1-1 15,2 3 0-15,-1 0 4 0,-2 0-1 0,0 1 0 0,-1-1 3 0,1 2 2 0,-2 0-1 16,1-1 0-16,-1 2-7 0,0 0-8 0,2-2-8 0,-2 2-7 0,4-1-15 0,0 1-20 16,1-2-32-16,4-1-36 0,3 1-35 0,1-1-32 0,7-2-47 0,3 0-53 15,2 0-65-15,5-2-69 0,4-1-41 0,2-2-30 0,3 1-9 0,6-2-4 16</inkml:trace>
  <inkml:trace contextRef="#ctx0" brushRef="#br0" timeOffset="90531.14">2728 1620 0 0,'-2'-3'114'0,"-2"0"328"16,2 0 20-16,-1-3 4 0,-1 3-4 0,1-2-70 0,0 2-100 0,2-1-62 0,-2 1-42 16,1-1-23-16,1 1-13 0,-2 0-11 0,2 1-10 0,0 0-6 0,-2 1-6 15,2 1-6-15,1 0-7 0,0 1-5 0,0 3-3 0,0-1-1 0,0 3-1 16,1-2 1-16,3 3 2 0,-3 0 1 0,2 3 0 0,-1 0 0 0,2 2-1 16,0-1-6-16,1 3-9 0,0 0-11 0,1 3-11 0,1 1-8 0,2 1-8 15,0 0-8-15,-1 2-6 0,3 0-8 0,0 3-5 0,1 3-4 0,0 0-5 16,1 2-1-16,-1-1-1 0,2 3-4 0,-3-1-2 0,0 3-10 0,2-1-10 0,-2 0-20 15,0 1-22-15,-1 1-26 0,1-4-27 0,-1 3-36 0,0-3-41 16,-1 0-42-16,-2-2-46 0,3-2-38 0,-4-1-39 0,2 0-77 0,-1-4-96 0,-2-3-41 16,-1 0-17-16,0-4 6 0,-1 0 16 0,0-2 20 0,-2-4 530 0</inkml:trace>
  <inkml:trace contextRef="#ctx0" brushRef="#br0" timeOffset="91003.16">2692 1881 310 0,'-11'-17'497'0,"0"-1"7"0,1 1 7 0,0 1 9 0,-1-1 10 16,5 0-77-16,-1 0-121 0,1-2-70 0,3 3-51 0,0-1-24 0,3-1-14 0,0 0-8 16,4 2-8-16,1-3-7 0,1 1-10 0,0 0-9 0,4 1-9 15,1 0-10-15,3 0-8 0,2 1-16 0,0 0-15 0,4 2-18 0,0 1-19 0,1 1-13 16,5 2-8-16,-1 1-6 0,1 1-4 0,0 3 0 0,3 2-1 16,-2 1 1-16,0 2 0 0,-1 2 2 0,1 1-1 0,-1 2 1 0,-3 2 0 0,0 2 1 15,-1 0 0-15,-2 3 2 0,-3 0-1 0,-1 3 0 0,-2-1 3 0,-2 3-3 0,0 1-1 16,-5 1 0-16,-2 0 0 0,-1 2 0 0,-3 0-2 0,-2 2 0 0,-3-1-2 15,-1 2 2-15,-2-1-1 0,-3 1-1 0,0 0 1 0,-3-1-2 0,0 1 0 16,-1-2-1-16,-2 0 1 0,2-1-1 0,-2-1-1 0,0-1 0 0,-1-1-1 16,-1-1-1-16,2-3-1 0,1 1 0 0,-1-4 0 0,1 0-1 15,0-2 0-15,0-1 1 0,2 0-2 0,-1-2 1 0,1 0 0 0,1-1 0 0,1-2 2 16,1 0-1-16,0 0 0 0,1 0 0 0,3-2 2 16,-1 0-1-16,0 0 0 0,1 0-1 0,3-1-1 0,0 0 1 0,-1 0 0 0,3 0 0 15,1 0 1-15,0 0 0 0,0 0-1 0,1 0 0 0,3-1 1 0,0 0 3 0,3-1 1 16,-1-1 1-16,4 0 1 0,2 0 2 0,1-2 1 0,3 0 1 0,2-1-1 15,0 0 0-15,3-1 0 0,2-1 2 0,-1 1 1 0,3-2-1 0,0 1 0 16,2-1-2-16,-1 2 0 0,1 0 0 0,0 0-1 0,-1 0 0 16,-1 2-1-16,-2 0 2 0,2 1 0 0,-4 3 1 0,-1-1 0 0,-1 4 2 0,-2-1-1 15,-1 3 1-15,-1 1 0 0,-1 2 1 0,-3 2 0 0,-1-1 0 0,1 4 0 16,-5 1 1-16,2 0-2 0,-5 3 0 0,0 1-2 0,-3 2 0 0,0 0-2 16,-4 3-1-16,0-2 1 0,-3 3-1 0,1 0-1 0,-4-2-3 0,0 3-5 15,-1-1-6-15,-2-1-6 0,0-1-8 0,-1 0-7 0,-2-1-18 0,1-2-23 16,0-1-32-16,-1-1-34 0,-2-3-41 0,1-1-42 0,-2-2-44 0,2-1-46 0,-2-3-33 15,2-1-28-15,0-2-39 0,-1-1-40 0,2 0-56 0,1-4-62 0,0 0-21 16,3 0-1-16,0-2 20 0,0 1 33 0</inkml:trace>
  <inkml:trace contextRef="#ctx0" brushRef="#br0" timeOffset="91328.17">3564 2091 503 0,'9'-17'519'15,"-4"1"17"-15,1 2 17 0,-1-2 7 0,-1 0 3 0,0 0-86 0,2-1-127 0,-1 0-73 16,1-1-50-16,1 0-26 0,2 0-19 0,1-1-13 0,0 1-13 0,1-2-9 0,0 0-8 16,3 2-15-16,0-3-18 0,0 0-17 0,1 1-17 0,0 0-11 0,2 1-11 15,0 0-10-15,-1 1-9 0,1 2-4 0,1 2-5 0,-1 2-3 0,-1 3-3 16,0 1-2-16,1 1 0 0,-1 3 0 0,-1 3 0 0,0 2 2 0,-1 5 1 16,0-1 0-16,0 3 3 0,-3 2 0 0,1 2 1 0,-3 3-2 0,1-1 0 15,-4 3 0-15,-1 1 2 0,0 1 0 0,-4 0 0 0,-1 2 0 0,-1-1-2 16,-4 1 0-16,0-1-1 0,-1 1 0 0,-4 0-1 0,1-2-2 0,-3 1 0 15,2-2-1-15,-5 1 0 0,1-2-2 0,0-2-1 0,-3-1-1 0,1-1-2 16,-1-1 0-16,1-1 0 0,-3-1-4 0,2-1-4 0,-2-4-6 0,-1 0-3 16,2-1-8-16,-1-1-6 0,-1-3-8 0,2-3-8 0,-1 1-8 0,-1-4-9 15,1 1-21-15,1-3-26 0,-1-1-33 0,3 0-34 0,-1-4-37 0,2 1-35 0,2 0-40 16,0-1-38-16,1-1-34 0,5 0-27 0,1 0-45 0,1 0-51 16,2 2-55-16,5-1-55 0,0 0-11 0,4-1 10 0,-1 1 23 0,5 0 104 15</inkml:trace>
  <inkml:trace contextRef="#ctx0" brushRef="#br0" timeOffset="91509.15">4061 1446 0 0,'5'0'501'0,"0"0"20"0,1 1-2 0,-3 0 2 0,-1 2-1 0,-1-2-29 0,2 1-43 16,-2 2-101-16,2-1-131 0,0 2-59 0,1 0-28 0,0 2-8 16,1 1-1-16,1 0-1 0,0 1-1 0,-1 1-1 0,4 2-1 0,-3 0-2 0,3 1 0 15,-3 0-5-15,1 1-6 0,2 1-12 0,-3 0-13 0,3 2-15 0,-3 0-15 16,0 0-18-16,2 0-16 0,-2 3-25 0,-1-1-27 0,1 0-35 0,-2 2-40 15,-2 0-52-15,1 0-58 0,0 0-50 0,-1 1-48 0,0-1-58 0,0 1-63 16,-1-1-71-16,0 1-72 0,-1-2-30 0,1 1-9 0,1-2 11 0,0 0 18 16</inkml:trace>
  <inkml:trace contextRef="#ctx0" brushRef="#br0" timeOffset="91764.12">4198 1899 0 0,'-8'-15'395'0,"3"1"164"0,-1-1 2 0,1-2 6 0,4 1 6 15,1-1 10-15,1 0 12 0,0 0-103 0,3 1-157 0,2 0-101 0,-1 2-76 16,3-2-32-16,0 3-13 0,1 1-7 0,2 0-1 0,2 1-4 0,-2 3-2 16,1-1-5-16,3 1-9 0,0 2-8 0,-1 0-10 0,2 1-9 0,0 2-7 0,0 0-8 15,2 1-9-15,-1 2-5 0,-1 0-4 0,1 1-3 0,1 3-3 16,-2-1-3-16,-1 2 0 0,0 1 1 0,-2 1-1 0,1 1 3 0,-4 2-1 16,0 1 0-16,-1 1 0 0,-2-1-1 0,-2 3 2 0,-2-1 0 0,-1 2-1 0,-2 1 0 15,-2 1-1-15,-1 1-3 0,-2 0-1 0,-3 0-1 0,0 2-2 0,-3-2-3 16,0 0-5-16,-3 1-6 0,0-1-8 0,-1-2-10 0,2 1-12 15,-2-1-21-15,-1-2-23 0,0-1-36 0,-2-2-44 0,2 0-59 0,-1-3-65 16,-1 0-61-16,1-3-56 0,0-1-83 0,-1-2-96 0,0-4-48 0,0 0-25 16,0-2-7-16,0 0 4 0,2-4 14 0,2 0 37 0</inkml:trace>
  <inkml:trace contextRef="#ctx0" brushRef="#br0" timeOffset="92323.13">4880 1392 0 0,'6'-8'56'0,"-1"0"595"0,-3 2 5 0,-1 0-1 16,-1 2-3-16,0-1-3 0,0-2-3 0,-1 4-5 0,1-2-4 0,-1 3-174 0,0 0-250 16,-2 2-112-16,2 3-51 0,1 0-19 0,-1 2-7 0,1 1-3 0,0 2 1 15,0 1 1-15,0 5 1 0,1-1 2 0,0 4 2 0,3 1 2 0,-3 1-1 16,3 3 1-16,-2 0 0 0,2 1-4 0,0 3-5 0,2-1-4 0,-1 0-6 16,0 0-3-16,1 0-1 0,-2-1-3 0,1-1 1 0,0 0-1 0,1-2 1 15,-1-2 2-15,0-2-1 0,0-3 1 0,-1 1 1 0,-1-2 1 0,0-3 3 16,1-1 0-16,-3-1 1 0,1-2 0 0,0-3 0 0,-2 0 0 0,-2-2 0 15,0-2-2-15,1-2-3 0,-3-2 0 0,0-1 0 0,-1-5-2 0,-1-1-2 16,1-1-1-16,0-2-2 0,-2-1 0 0,0-1 0 0,1 0-1 0,0-3-2 0,1 3 2 16,0-3-1-16,-1 1 2 0,1 1 2 0,1 0-1 15,0 1-1-15,2 1-2 0,-2 1 0 0,3 0-1 0,-1-1 1 0,0 3 0 0,2 0-1 16,0 0-1-16,2 1 0 0,-1 2-2 0,0-1-1 0,3 1-1 0,-2 2 0 16,2 0 0-16,0 3-1 0,1-2 1 0,2 3 0 0,-1 1 0 0,4 1 1 15,-1 1 0-15,2 2 0 0,0 1 0 0,3 1-1 0,2 2 0 0,-1 3 1 16,1-1 0-16,0 2 1 0,-1 1 0 0,1 1 1 0,1 0-1 0,-3 0 1 15,0 3-1-15,1-2-2 0,-4 0 1 0,2 0 0 0,-2-1 3 0,-3-1 0 0,0 1 2 0,2-2 2 16,-4-1 1-16,1 0 1 0,0-2 2 0,-1 1 2 0,0-3 1 0,-1 0 1 16,-1 0 2-16,1-1-1 0,-2-1 0 0,0-2-2 0,1-2-3 0,-2-1-2 15,2-1-4-15,0-3-2 0,-2-1 0 0,2-1-4 0,-2-2 0 0,2-2-3 16,-1-1-2-16,0-1-1 0,1-2-1 0,-2 2 0 0,1-2 0 0,1 1 0 16,-2 1 4-16,3 0 2 0,-1-1 2 0,0 1 2 0,-1 4 1 0,2-3-1 15,-1 2 0-15,1 0 1 0,-1 2 1 0,1 1-2 0,-2 0 1 0,1 2-1 16,1 0 1-16,-2 1-1 0,1 0 1 0,0 1-1 0,0 2 0 0,1-1-1 15,0 1 0-15,-1 1 2 0,1 1-1 0,2 1 1 0,-2 1-2 0,3 1 0 16,0 1-2-16,1 1-2 0,2 0-3 0,-1 2-4 0,0 0-3 0,2 2-4 16,1 1-6-16,0 2-5 0,1 0-12 0,1 1-16 0,-2 1-26 0,0 0-33 15,2 2-26-15,1-2-26 0,-1 2-30 0,-2 0-31 0,0 1-34 0,2-3-32 16,-1 1-28-16,-2 1-25 0,3-4-33 0,-3 3-41 0,1-3-49 0,-2 0-53 16,0-2-13-16,-1-2 6 0,1 0 18 0,-2-2 39 0</inkml:trace>
  <inkml:trace contextRef="#ctx0" brushRef="#br0" timeOffset="92525.13">5818 1238 232 0,'-1'-14'493'0,"0"2"0"0,1 1 0 15,-2 1 3-15,0-1 0 0,1 3-66 0,1 2-98 0,-1 1-84 0,0 1-79 16,1 1-41-16,0 2-24 0,0 1-4 0,0 2 4 0,0 2 10 0,1 1 13 16,0 1 8-16,-1 2 5 0,1 2 1 0,-1 1 0 0,0 1-5 0,0 2-5 15,0 0-10-15,0 3-12 0,0 0-13 0,0 0-11 0,0 2-16 0,-1 0-17 0,1 1-18 16,0 2-14-16,0 1-14 0,0 2-14 0,0-3-21 0,0 2-25 0,0 0-30 15,-1 1-34-15,0 0-30 0,-1 0-28 0,1 0-35 0,1 0-37 16,-1-1-35-16,1 0-32 0,0-2-28 0,0-1-25 0,1 0-37 0,-1-1-42 16,3-3-42-16,-1 0-44 0,1-4 0 0,0-1 21 0,1-3 20 0,-2-1 313 15</inkml:trace>
  <inkml:trace contextRef="#ctx0" brushRef="#br0" timeOffset="92711.12">5852 1412 0 0,'0'-19'494'0,"-2"2"10"16,0-2 7-16,1 2 5 0,1 3 5 0,-1 1-61 0,0 2-90 15,-1 0-72-15,1 3-66 0,1 1-36 0,-1 1-27 0,0-1-17 0,-1 3-17 0,1 0-10 16,0 0-9-16,0 1-8 0,-2 1-9 0,2 1-5 0,1-1-6 0,0 2-5 16,0 0-5-16,0 2-8 0,0-1-9 0,4 2-11 0,-1 2-10 0,2 1-5 0,2 1-3 15,0 3-3-15,3-1-2 0,1 3-1 0,-1 1 0 0,1 3-3 16,2 1-4-16,-2 1-15 0,3 0-17 0,-2 3-32 0,0-2-37 0,0 4-42 0,-1-2-45 16,-1 3-54-16,0-1-60 0,-2 1-58 0,1 1-61 0,-1-2-71 0,-1-1-79 15,-1 2-39-15,-1-3-20 0,0-1-4 0,-1-2 6 0,-2 0 22 0,1-2 516 16</inkml:trace>
  <inkml:trace contextRef="#ctx0" brushRef="#br0" timeOffset="92860.12">5866 1723 0 0,'-16'-13'403'0,"2"0"142"0,-1 0 9 15,0 0 5-15,2 0 4 0,1 2-15 0,1 1-20 0,2 1-119 0,-1-2-165 16,3 3-85-16,-2 1-50 0,3 0-28 0,0 0-20 0,1 3-21 0,1-1-20 0,2 0-22 16,-1 2-25-16,1-1-23 0,-1 0-25 0,6 1-36 0,-1 1-44 15,1-1-41-15,2 0-40 0,1 0-32 0,5 0-32 0,0 1-46 0,2-4-55 16,3 3-51-16,0-2-52 0,4-1-13 0,0 0 3 0,0-1 13 0,2-1 333 0</inkml:trace>
  <inkml:trace contextRef="#ctx0" brushRef="#br0" timeOffset="93127.12">6180 1258 0 0,'1'-10'386'0,"-1"-1"78"0,0 2 2 0,0-2 0 0,-2 1-3 16,-2 0-73-16,-1 2-106 0,0 1-81 0,-1 0-70 0,1 1-42 0,-1 0-33 16,-3 1-17-16,2 1-12 0,-1 2-10 0,-2 0-11 0,0 1-2 0,2 1-1 0,-2 0-2 15,1 1 2-15,-1 2-3 0,1 1-2 0,1 0-1 0,0 0 0 0,3 2 0 16,-1 1 0-16,1-1 2 0,2 2 1 0,1-1 1 0,2 0-1 0,1 1 0 15,2 0-1-15,-1 1 3 0,2-1 3 0,2 1 5 0,-1 1 9 16,1-1 8-16,3 1 9 0,-3-1 9 0,3-1 7 0,-2 3 6 0,2-1 5 0,0 0 10 0,-2 0 12 16,3 0 8-16,0 1 8 0,-1 0 5 0,1 0 7 0,-2 1 5 15,2-1 4-15,-1 0 0 0,2-1 1 0,-3 0-5 0,0 1-4 16,1-1-5-16,0-1-3 0,-3 0-7 0,1 1-10 0,1-2-7 0,-3 1-7 16,0-3-8-16,0 3-6 0,-2-2-9 0,0 0-10 0,-1-1-7 0,0 1-8 15,-1-1-5-15,-1 0-3 0,-1 0-5 0,-2-1-6 0,1 1-11 0,-2-1-11 0,-2 1-30 16,0 0-39-16,-3-4-44 0,-1 4-47 0,-4-1-56 0,1-2-61 0,-2 0-52 0,-3 0-49 15,0 0-83-15,-5-3-98 0,1 0-46 0,0 0-22 0,-2-3-5 0,1-1 4 16,0 0 25-16,-1-2 378 0</inkml:trace>
  <inkml:trace contextRef="#ctx0" brushRef="#br0" timeOffset="93476.12">7319 1220 0 0,'0'-11'210'0,"1"2"344"0,2 1 4 15,-3 0 0-15,0 2-2 0,0 0-3 0,0 1 0 0,0 2-113 0,-3 0-160 16,3 0-99-16,-1 0-73 0,1 3-38 0,0 0-22 0,0 0-6 0,1 2 1 0,2 2 5 16,-1-1 3-16,1 0 8 0,-1 2 6 0,3 2 5 0,0 1 4 15,1 1 2-15,2 2 3 0,-1 2 1 0,2 1 3 0,-1 1 1 0,0 2-2 0,3 2-12 16,-3 1-16-16,0 1-11 0,1 1-10 0,0 4-12 0,-2-1-14 16,-1 2-22-16,3 0-26 0,-4 1-31 0,0 1-33 0,1-1-39 0,-1 3-41 15,-2-3-42-15,-2 1-45 0,1-1-34 0,0-1-28 0,-1 0-32 0,-1-2-35 0,0-1-45 16,0-2-50-16,-1-4-28 0,-1-2-18 0,0-2 15 0,-1-2 32 0</inkml:trace>
  <inkml:trace contextRef="#ctx0" brushRef="#br0" timeOffset="94508.12">7417 1826 0 0,'-10'-13'112'0,"-1"-4"255"0,-3-4 64 16,1 0 31-16,-1-2 14 0,0 0-29 0,1-2-54 0,-1-3-54 0,0 1-53 0,3-2-28 0,0 0-15 15,2 0-14-15,2 1-12 0,1 3-14 0,1-2-15 0,1 1-16 0,1 1-16 16,2 0-16-16,2 1-15 0,2-1-14 0,2 4-16 0,0-1-10 0,1 2-8 0,3 0-12 16,0 1-16-16,2 1-9 0,1 1-11 0,-1 1-10 0,3 2-8 0,-1 0-5 15,1 4-5-15,1 1-3 0,1 1-3 0,0 2-1 0,1 3-1 16,-1 1-1-16,0 4 0 0,0 1 0 0,-2 2-2 0,1 4 0 0,-2 2 2 0,1 3-1 0,-3 0 1 15,-1 3 0-15,0 2 0 0,-3 1 0 0,0 2 1 0,-2 0 1 16,-2 0 0-16,0 0 1 0,-2 3 0 0,-1-2 0 0,-1 0 1 0,-1 1-1 16,1-2-1-16,-4 0 1 0,3-2 1 0,-2 0 0 0,-1-1 2 0,-1-3 0 0,1 0 2 15,0-2 3-15,0 0 5 0,-2-4 5 0,0 0 5 0,0 0 1 0,2-1 3 16,-3-1 1-16,1 0 0 0,0-2 3 0,-2 0 0 0,4-1-1 0,-1-1 1 16,-2 1-2-16,2-2 1 0,1-1-3 0,-1 1-5 0,2 1-4 0,0-3-3 15,2 0-3-15,-2 1-1 0,3 0-2 0,0 0 1 0,-2-2-2 0,2 1 0 16,1-1 0-16,0 1 1 0,1 0 0 0,3-1 1 0,-2 0 0 0,2 0 2 0,0 0 1 15,1 0 0-15,1 0 0 0,3 0 1 0,1-1-1 0,0 0 0 16,2 0 0-16,3 1-1 0,0 0-1 0,1 0-2 0,-1 0 1 0,1 0-2 16,2 1-1-16,-1 1-3 0,-1 0-1 0,1 1 1 0,1 0-1 0,-1 1 0 15,-2 1 0-15,1 0 0 0,-2 1 0 0,2-1 1 0,-2 2 0 0,-1 1 0 0,2-3 0 16,-3 3 1-16,1-3 0 0,-2 2 1 0,-1-1 0 0,1 1 2 16,-2-2-1-16,1 2 2 0,-2-2 2 0,0-2 4 0,-3 2 2 0,0-1 2 15,0-2 2-15,0 0 0 0,-2-1 2 0,-1 0-2 0,1-1 0 0,-1-1 2 16,-2 0-1-16,1-2 0 0,-1-1-1 0,0-2 0 0,0 0-2 0,-1-2-2 15,1 2-3-15,-1-3 1 0,-2 1-1 0,2-2-2 0,-1 0 1 0,-1 2 0 0,2 0-1 16,-2 0-2-16,2 2-1 0,-3-2 0 0,3 2 0 0,-1 3-2 0,0-2-2 16,1 1-1-16,1 1-2 0,-1 0-1 0,0 1-2 0,-1 0-1 15,1 1 1-15,1 0-1 0,-1 0 1 0,1 1 0 0,0 0 0 0,0 0-1 0,0 0 1 16,0 1 2-16,0-1 1 0,0 1 0 0,0 2 1 0,1-2 0 0,-1 2 0 0,1-2 1 16,2 2 1-16,-2-1 1 0,3 1 0 0,-2 1-1 0,3-1 1 0,-1 2 1 15,1-1 1-15,1-1 0 0,2 0-1 0,-1 1 1 0,0 0 0 0,1 0 0 16,1-1 0-16,-2 1 0 0,2 1 1 0,0-1-1 0,-2-3 1 0,3 2-1 15,-3 1 1-15,2-3-1 0,-1 1 2 0,0 0-1 0,-2-1 1 0,2-1 1 16,-1 0 1-16,0 0-1 0,0 0 1 0,-2 0-1 0,0-1-2 0,0 1 1 16,1-3 0-16,-1 1-1 0,-1 0 0 15,0 0-2-15,0-2 0 0,-1 2-1 0,1 0-2 0,-2-2-1 0,1 1 0 0,-2 1-1 0,3-1-1 0,-2 2 1 0,-1-2-1 16,2 2 1-16,-2-2-1 0,-1 1-2 0,1 2 1 0,2-2 0 16,-2 1 0-16,2 1 1 0,-1 0 0 0,2 0 0 0,-2 0 1 0,2 0-1 0,1 0 2 15,2 0-1-15,1 0 1 0,0 0 0 0,3 0 3 0,1 0 2 16,1-2 0-16,1 1 0 0,2 0 0 0,2 0-1 0,-1-1 1 0,3 0 0 0,0-1 0 15,3 1 1-15,1-1-3 0,-1-2-2 0,0 1-2 0,1 0-1 0,-2-3-5 16,-1 2-4-16,0 0-4 0,0-2-3 0,-1 2-4 0,-4 0-3 16,-2-1-7-16,1 2-7 0,-3-1-11 0,0 0-9 0,-1 1-13 0,-1-1-15 15,-3 0-12-15,1-1-15 0,-1-2-11 0,-2 3-12 0,0-3-4 0,1 0-3 0,-3-1-4 16,-1-3-4-16,1 1 2 0,-2-4 2 0,0-1 9 0,-1-1 9 16,-1-2 14-16,0-4 17 0,-2-2 16 0,2 0 16 0,-3-2 17 15,2-1 14-15,-2-1 14 0,0-1 12 0,2 0 22 0,-2 1 23 0,1 1 22 0,1 0 18 0,-3 3 16 0,3 1 13 16,-1 2 7-16,-1 4 7 0,2 1 4 0,-3 1 3 0,3 1 3 15,-1 4 0-15,-1 0-3 0,2 1-6 0,-1 2-13 0,-2 0-16 0,4 1-17 0,-1 2-17 0,-1 1-12 0,2 0-13 16,0 0-8-16,-1 0-9 0,1 3-5 0,1-2-5 0,-1 2-3 0,0 0-3 16,1 1-1-16,0 0-1 0,0 0 0 0,0 0 2 0,1 2 2 0,0 1 4 0,0 0 3 15,2 2 4-15,-1 1 4 0,2 1 4 0,1 1 4 0,0 2 2 0,0 3 4 0,1-1 1 16,3 4 2-16,-2 0 1 0,3 1 0 0,-1 1 1 0,2 2-2 0,1 0-1 16,0 2-2-16,0-1-4 0,2 2-2 0,-2-1-3 15,2 1-2-15,1-1-2 0,0-1-1 0,0 3-1 0,-2-3-3 0,2 0 1 0,1-2 0 0,0 0 0 16,1-1 1-16,-1-1 0 0,0-2 1 0,0-1 2 0,-1-2 2 0,1-1 1 15,-1-2-2-15,1-1 1 0,0-3 0 0,0-1 1 0,1-2-2 0,-1-2 0 16,-1-2-1-16,1-2-1 0,0-1-1 0,-1-3-4 0,-2-1-2 0,0-1-3 16,-1-2-1-16,-1-2 0 0,-3 0-1 0,-2-3-1 0,0 0 0 0,-2 0-2 0,-3-2 0 15,1-1 0-15,-4 2 0 0,1-1-2 0,-3 1 1 0,2 0 0 16,-3 1 1-16,0 1 0 0,1 5-2 0,-1-1 1 0,-1 2-2 0,1 0 1 0,0 3-1 0,-1 1 0 16,0 2 1-16,-2 1-1 0,1 2 0 0,-2 2 2 0,1 2-2 15,-3 2-2-15,0 3-3 0,-1 1-1 0,2 3-5 0,-2 3-5 0,0-1-8 16,1 3-10-16,-1 1-20 0,1-1-25 0,-1 4-28 0,4-1-31 0,-1-2-35 0,3 3-40 15,0-2-44-15,3 0-43 0,1-2-38 0,2 0-32 0,2 0-45 0,3-3-46 16,0 1-50-16,4-2-51 0,2-2-11 0,1 0 10 0,2-3 19 0,3-2 209 16</inkml:trace>
  <inkml:trace contextRef="#ctx0" brushRef="#br0" timeOffset="94835.15">3785 3353 212 0,'-108'64'554'16,"15"-9"18"-16,11-6 17 0,11-10 7 0,13-6 3 0,8-7-54 0,8-2-76 16,7-5-111-16,7-4-125 0,4-2-63 0,7 1-35 0,3-3-21 0,8-2-14 15,5-1-15-15,6 0-15 0,7-2-15 0,9 0-15 0,10-1-6 0,9-1-4 0,11-3 0 16,12-1 3-16,18-1 2 0,12-6 1 0,16-1-1 0,17-6-2 0,13-3 0 0,20-6-2 15,16-4-3-15,16-4-5 0,18-7-2 0,15-4-1 0,14-5-1 16,19-3-1-16,9-4-6 0,11-3-8 0,9-3-3 0,12-2 1 0,2-4-1 0,7-4-3 16,4-1-1-16,0-4-3 0,2-2-3 0,-5-2-8 0,-10-3-16 0,-4-1-23 15,-14 0-27-15,-10 2-27 0,-14-1-30 0,-18 3-30 0,-16 0-41 16,-17 1-45-16,-15 3-33 0,-17 1-25 0,-19-1-31 0,-17 1-33 0,-18-2-65 16,-21-1-79-16,-20 2-34 0,-17-3-12 0,-19-3 10 0,-14-1 19 15</inkml:trace>
  <inkml:trace contextRef="#ctx0" brushRef="#br0" timeOffset="95024.12">9334 250 199 0,'-240'-4'389'0,"-10"8"4"0,-6 6 7 0,-7 6-66 0,-7 9-102 16,-4 7-69-16,-3 8-58 0,-6 6-25 0,-3 12-13 0,-4 8-9 0,-1 9-8 16,-1 8-5-16,1 12-3 0,2 7-4 0,1 11-6 0,1 10-8 0,6 7-10 15,4 10 0-15,5 9 7 0,10 6 6 0,14 3 7 0,14 1 5 0,22-4 3 16,18-2 0-16,21-4-3 0,22-5 4 0,19-5 4 0,23-8 6 0,23-10 8 0,24-12 4 16,17-8 4-16,18-7-4 0,21-6-5 0,16-5-3 0,21-7-2 15,20-5-3-15,22-6-4 0,21-8-6 0,26-10-3 0,21-7-6 0,27-9-6 0,23-9-7 16,28-10-12-16,28-11-3 0,22-10-1 0,27-8 3 0,22-13 5 0,15-11-3 0,13-10-7 15,12-8-9-15,10-5-10 0,1-7-33 0,7-8-45 0,2-1-49 16,-2-5-46-16,-8 1-84 0,-7-2-100 0,-12 0-58 0,-5 2-41 16,-12 2-23-16,-12-1-14 0,-12 0-3 0,-12 2 282 0</inkml:trace>
  <inkml:trace contextRef="#ctx0" brushRef="#br0" timeOffset="101394.45">16657 16313 28 0,'2'-3'269'0,"2"1"-52"0,-2-1-69 16,0 3-68-16,-2 0-68 0,0 0-61 0,0 0-59 16,0 0-51-16,0 0-48 0</inkml:trace>
  <inkml:trace contextRef="#ctx0" brushRef="#br0" timeOffset="102479.52">16634 16378 0 0,'-1'-1'209'0,"-1"0"70"0,0 1-39 16,-1 0-43-16,0-2-44 0,2 1-34 0,-2 0-29 0,2 1-12 16,1 0-5-16,-1-2 0 0,0 2 0 0,-1 0 2 0,1 0-2 0,1 0 0 0,-1 0-3 15,0 0-3-15,1 0-2 0,0 0-2 0,0 0-4 0,-3 0-1 0,2 0-3 16,1 0-3-16,-1 0-6 0,0 0-3 0,-1 0-4 0,1 0-4 0,1 0-2 15,-1 2-2-15,0-2-1 0,-1 1-1 0,1 0-3 0,1 1-2 0,-1-2-3 0,0 0-5 16,-1 1-2-16,2-1-3 0,0 0-1 0,0 0-1 0,0 0 0 16,0 0-2-16,0 0-3 0,0 0-2 0,0 0-3 0,0 0-1 0,0 0 1 15,0 0-1-15,0 0 1 0,0 0 1 0,0 0 1 0,0 0 1 0,0 0-2 16,0 0-1-16,0 0-1 0,0 0 1 0,0 0 3 0,0 0 1 0,0 0-2 0,0 0 0 16,0 0-3-16,0 0 1 0,0 0-1 0,0 1 1 0,0 1 1 0,0-2 1 15,0 1 2-15,0 0 2 0,0 1 3 0,0-1 1 0,0-1 4 0,0 1 6 16,0-1 5-16,0 1 8 0,0 1 7 0,0-2 5 0,0 1 1 0,0-1 1 15,-2 2 1-15,2-2 0 0,-1 1-2 0,1-1 0 0,0 0-2 16,0 0-2-16,0 0-5 0,0 0-5 0,-2 0-3 0,2 0-5 0,-1 0-6 0,1 1-4 16,0-1-4-16,0 0 0 0,0 0-1 0,0 0-1 0,0 0 0 15,0 0-1-15,0 0-3 0,0 1 2 0,1 1-1 0,2-2 0 0,-1 1-3 0,1 0-2 0,-2 1 0 16,3-1 2-16,-2-1 0 0,2 1 2 0,1 0-1 0,-1 0-1 0,-1-1-2 16,1 1 0-16,2 0-1 0,-2 1 1 0,0-1 2 0,0-1 1 0,-2 1 1 15,3 0-1-15,-3 1 1 0,2-2-1 0,-3 1-2 0,2 0 0 0,-2 1 1 16,2-2 0-16,-2 0 0 0,1 0 0 0,0 0 1 0,-1 0 0 15,-1 0 0-15,0 0 0 0,0 0-2 0,0 0-1 0,0 0-1 16,0 0 0-16,0 0 3 0,0 0 0 0,0 0 0 0,1 1 0 0,-1 0 1 0,1 1-1 0,1-2 0 16,-1 1-1-16,0 0 0 0,2 1 1 0,-1-1 1 0,2-1 1 0,-2 1 0 15,2 0 1-15,0 1-2 0,1-1 0 0,1 1-1 0,0-1 0 0,-1-1 0 16,4 2 2-16,-2 0 1 0,3-1 0 0,-1 0-1 0,2 1-1 0,-1-1 1 16,2-1-1-16,2 1 1 0,0-1 0 0,1 0 0 0,2 0 1 0,0-1-3 15,3 1 1-15,4-3-1 0,-1 1 0 0,2-2 0 0,4 1 0 0,2-2 1 0,1 0-1 16,4-2-1-16,4 1 0 0,1-1 2 0,4-2 0 0,3 0-1 15,2-2 0-15,3 1 2 0,2-1-1 0,2 2-1 0,4-2-1 0,5 0 1 16,1 1-1-16,0 1 0 0,1-1 1 0,3 2 1 0,0 1-2 0,1 1-2 0,1-1-1 0,0 3-2 16,2-1 1-16,-1 1-2 15,2 2-4-15,-1 0-6 0,-1 1-6 0,3 1-11 0,-2 0-7 0,-1 0-7 0,2 1-8 0,-3 0-11 0,1 0-7 0,-2 0-5 16,-3 1-5-16,-3 0-5 0,-4 0-3 0,0 1-5 16,0 1 0-16,-6-3 1 0,-5 2 7 0,-2 1 6 0,-5-2 7 0,-4 1 6 0,-4-2 7 0,-5 1 9 15,-5-1 9-15,-6 0 6 0,-4 1 6 0,-6-1 3 0,-5-1 4 16,-9 1 4-16,-7 0 5 0,-7 1 2 0,-10-2 1 0,-8 1-1 15,-11 0 3-15,-9 0 4 0,-11 0 4 0,-9-1 1 0,-7 2 3 0,-10 0 1 0,-4 0 5 0,-6 1 6 16,0-2 5-16,-5 2 4 0,-3-3 7 0,-2 3 8 0,2-1 12 0,-3 1 13 16,3 1 9-16,0-2 9 0,4 0 7 0,4-1 6 15,5 2 10-15,5-2 7 0,6 1 5 0,5 0 5 0,9-2 4 0,7 0 4 16,5 0-2-16,10 0-5 0,4 0-10 0,6 0-10 0,6-2-12 0,4 1-11 0,7 0-10 0,5-2-8 16,5 1-10-16,4-1-9 0,6 0-8 0,7-1-10 0,7 1-9 0,6 0-7 15,6-2-1-15,9-1-2 0,6 2 0 0,8-1-3 0,9-1-2 0,4 2-3 16,5-2-2-16,7 1-5 0,6 1-4 0,4-1-6 0,6 1-3 15,1 1 0-15,4 1-4 0,1-2-1 0,1 3-5 0,1-1-3 0,3 1-2 0,-1 0 2 16,-1 1-1-16,1 0 0 0,1 0-1 0,-3 0-2 0,-4 0-2 0,-5 0-1 16,-1 1-3-16,-4 2-5 0,-4-2-4 0,-6 1-3 0,-7 1-2 0,-3 0-3 15,-6-1-3-15,-3 2-2 0,-6 0 1 0,-5-1 2 0,-4 1 6 0,-5 0 5 0,-5 1 7 16,-4-2 5-16,-2 1 8 0,-4-1 6 0,-5 1 5 0,-2-1 5 16,-4 1 5-16,-5 0 6 0,-5 0 5 0,0 0 4 0,-6 1 2 0,-3 0 1 0,-2-1 4 15,-4 1 4-15,-3 1 2 0,-2-2 2 0,-4 1 7 0,2 0 7 0,-3 2 8 16,0-2 10-16,-2-2 10 0,1 2 10 0,0 0 5 0,1-2 5 15,3 1 2-15,3 0-1 0,3-3 0 0,1 1-4 0,5 0-3 0,0-2-4 16,7 0-7-16,0-2-9 0,7 0-7 0,2-1-9 0,3-1-10 0,7 0-10 16,5-2-7-16,3 0-6 0,5-1-2 0,4 0-2 0,4-2-4 0,6 1-3 0,3-1-9 15,2 1-7-15,4-1-10 0,2 1-8 0,0 0-11 0,5 0-14 0,-1 3-10 16,3-3-10-16,0 3-11 0,2 0-11 16,-2-1-10-16,0 2-12 0,1 0-8 0,-5 2-7 0,-1-2-4 0,-2 3 0 0,-2-1-1 0,-2 1 2 0,-3 1 2 0,-5 0 2 15,-2 1-1-15,-4-1-5 0,-2 2-22 0,-6 0-29 0,-3 1-44 0,-2-2-51 16,-5 2-18-16,-2-1 115 0</inkml:trace>
  <inkml:trace contextRef="#ctx0" brushRef="#br0" timeOffset="103032.45">18275 16308 0 0,'-5'1'259'0,"0"-1"11"0,-1 0-47 16,1 0-51-16,1 0-53 0,-1 0-37 0,0 0-30 0,2 0-15 15,-1-1-10-15,0-1-6 0,-1 1-4 0,3 1-6 0,-1-2-5 0,1 0-7 0,-1 1-7 16,2-2-8-16,0 2-9 0,-1-2-8 0,2 2-10 0,2 0-14 0,-1 0-15 16,0 0-28-16,3 0-32 0,0-2-55 0,1 2-64 0,0-2-29 0,1 1 189 15</inkml:trace>
  <inkml:trace contextRef="#ctx0" brushRef="#br0" timeOffset="103545.45">20846 15766 274 0,'5'0'274'0,"0"0"-26"0,-1 0-31 16,0-2-37-16,-1 2-39 0,1-1-19 0,2 0-12 0,-3 1 1 0,-1 0 5 0,2 0 8 0,-3-2 7 15,2 2 5-15,0 0 5 0,-3 0 4 0,1-1 1 16,1 0 1-16,-2 1-2 0,0 0-5 0,0 0-6 0,0-1-10 0,0 1-12 0,-2-2-13 0,1 2-14 16,1-1-12-16,-2 1-15 0,1-2-9 0,-1 1-8 0,1 0-7 0,-1 0-9 15,0 1-7-15,1-2-5 0,-1 1-4 0,-1 0-3 0,2 1-2 16,0-2-3-16,-2 1-5 0,2 0-5 0,1 1-7 0,-1 0-7 0,0-2-8 0,1 2-9 15,0 0-9-15,0 0-9 0,0 0-7 0,0 2-8 0,0-2-13 16,0 2-15-16,1 1-15 0,0 1-14 0,-1 1-10 0,1 0-9 0,2 2-6 0,-1 0-7 16,-1 2-4-16,3-1-1 0,-1 0-3 0,0 2 0 0,2 0-10 0,0 0-12 15,0 1-24-15,3-1-30 0,-2-1-36 0,0 0-37 0,3 0-9 0,-2-1 238 16</inkml:trace>
  <inkml:trace contextRef="#ctx0" brushRef="#br0" timeOffset="116999.69">6878 5178 218 0,'0'0'223'0,"0"0"-19"0,0 0-23 0,0 0-27 0,0 0-31 16,-1 0-28-16,0 1-25 0,-1 0-17 0,1 1-15 0,-2-2-5 0,1 1-4 15,0 0 1-15,-1 1 0 0,-1-1 1 0,2 0 2 0,-2 1 2 0,2-1 2 16,-2 0 4-16,0 1 1 0,2-1 0 0,-2-1 1 0,1 1-1 0,1 0 0 16,-2 1-2-16,3-2-2 0,-1 0-3 0,0 0-2 0,1 0-4 0,1 0 0 15,0 0-4-15,0 0-6 0,0 0-3 0,0 0-6 0,0 0-3 16,1 0-3-16,2 0-2 0,-2 0-1 0,4 0 0 0,-1 0 0 0,-1 0 0 0,3 0 0 15,0 0 0-15,0 0-1 0,0 0-1 0,0 0 0 0,2 0 1 0,-1 0 1 16,3 0 0-16,0 0 0 0,0 0 2 0,1 0 1 16,3 0 2-16,1 0 1 0,2-3 1 0,4 1 6 0,4-2 0 0,3 0 3 0,2 0 1 0,4-3 3 15,5 1 2-15,3-3 1 0,5 1-1 0,4-2 2 0,3-1-1 0,5 1 1 16,2 0-1-16,3-1 0 0,2 0-3 0,4 0-4 0,1 1-3 0,2 0-3 0,1-1-1 16,1 3-2-16,3 0-2 0,-1-1-3 0,-1 1 0 0,0 0-1 15,-2 3-1-15,2-2-1 0,-3 2 1 0,-3 1 0 0,-4 0 1 0,1 0 0 16,-4 2 1-16,2-1 1 0,-3 0 2 0,0 1 0 0,-3-2 1 0,1 0 0 15,-4 0-1-15,1 0-1 0,-2 0 0 0,-3 0-2 0,0-1-1 0,-4 0-3 0,0 2 0 0,-4-2 3 16,0 0-2-16,-2 0-1 0,-5 0-3 0,-1 1 0 0,-2 2-2 16,-5-2 2-16,-2 0 0 0,-4 1 1 0,0 1-1 0,-3 0 1 0,-3 1-1 0,-3 1 1 15,-2-1 0-15,-4 1-1 0,-1 0 2 0,-3 1-1 0,-3-1 2 0,-1 1 1 16,-1 1 1-16,-3-1 2 0,-3 2-1 0,-1-1-1 16,-3 1 1-16,1 1 0 0,-4-3 0 0,2 2-1 0,-3 1 0 0,1-2-3 0,-2 1-1 0,0 0-4 15,1-1-8-15,-1 1-9 0,-1-1-11 0,-1 1-10 0,2-2-8 16,0 0-6-16,2 0-11 0,-2-1-12 0,0 0-11 0,1 0-8 0,-1 0-10 0,2-1-10 15,3 0-12-15,-1 0-14 0,-1 0-16 0,3-2-22 0,0 0-52 0,3 0-68 16,-3 0-28-16,4-1 72 0</inkml:trace>
  <inkml:trace contextRef="#ctx0" brushRef="#br0" timeOffset="117349.69">9229 4460 0 0,'-6'-6'99'0,"1"2"301"0,0-1 8 0,2 1-13 0,1 0-23 16,2-2-75-16,0 3-99 0,0-1-49 0,2 0-25 0,1 1-14 0,2 2-7 15,0-2-4-15,4 1-3 0,-2 2 1 0,3-1 1 0,1 1-3 0,3 0-2 16,0 0-1-16,0 0-1 0,4 0-3 0,-1 1-6 0,3-1-4 0,1 1-2 0,3 0-3 15,2 0-6-15,0 1-4 0,1-1-5 0,2 2-5 0,1-2-5 0,-2 2-4 16,3-1-6-16,2 2-4 0,-1 1-4 0,-1 1-2 0,0 0-2 16,1 1-2-16,-1 2-1 0,-2 0-1 0,1 2-1 0,-4 0 1 0,0 1 1 0,-4 1-1 15,-2 2 2-15,-1 0 1 0,-3 1 1 0,-2 3 0 0,-4 0-1 16,-2 1 0-16,-3 3-1 0,-1 0-3 0,-4 1-2 0,-1 3-3 0,-3-1-2 0,-1 0-5 16,-4 1-4-16,2-2-13 0,-4 0-17 0,-2-1-19 0,2-1-19 0,0-1-35 15,-3-2-45-15,3-1-45 0,-3-2-48 0,2-2-58 0,2 0-63 0,0-3-72 16,1-1-73-16,1-2-35 0,0-1-13 0,3-3 2 0,-1-1 11 0</inkml:trace>
  <inkml:trace contextRef="#ctx0" brushRef="#br0" timeOffset="118064.69">12446 6124 0 0,'0'0'322'0,"0"0"-2"0,0 0-28 0,0 0-58 0,0 0-72 16,0 0-43-16,0 0-31 0,0 0-17 0,0 0-9 16,1-1-5-16,1-1-4 0,-1 2-1 0,-1-1-2 0,0 0-1 0,0-1-1 0,0 1-2 15,0-2-3-15,0 2-3 0,0-2-3 0,0 2-7 0,0-1-8 0,0 0-5 0,0 1-4 16,0 1-1-16,0-2-4 0,0 1-1 0,-1 1-2 0,-1-1-3 0,2 1 0 15,0 0-1-15,-1-1 0 0,1-1 0 0,-1 2-2 0,0-1 0 0,1 1-1 16,-2-1-2-16,1-1-6 0,1 1-6 0,-1 1-8 0,1 0-8 0,-1-1-10 16,1 1-11-16,0 0-8 0,0 0-9 0,-3-1-9 0,3 1-8 0,0 0-9 15,0 0-8-15,0 0-7 0,0 0-12 0,0 0-13 0,0 0-29 0,0 0-38 16,0 0-45-16,-1-1-48 0</inkml:trace>
  <inkml:trace contextRef="#ctx0" brushRef="#br0" timeOffset="118848.71">12403 6084 50 0,'22'4'167'0,"-1"-2"-51"0,-1 0-47 0,-4 2-27 16,-1-2-17-16,-1 0-10 0,-4-2-3 0,0 1 0 0,-3 1 2 0,-2-2 0 16,1 0 0-16,-1 0 0 0,-2-2 0 0,-1 1 0 0,-2 1-2 0,1-1-2 15,1-2-4-15,-1 2-4 0,-1-2-6 0,4 2-15 0,-2-1-19 0,1 1-35 16,-1-1-42-16,3-1-52 0,1-1-39 0</inkml:trace>
  <inkml:trace contextRef="#ctx0" brushRef="#br0" timeOffset="119964.69">16670 6108 0 0,'-1'-1'190'0,"0"-2"215"0,-2 2-2 16,1-2-3-16,1-1-6 0,-1 3-84 0,2-2-122 0,0 3-63 0,2 0-41 16,-1 0-10-16,5 2 0 0,-1 0 3 0,1 1 4 0,4-1 5 0,-1 1 4 15,5 1 4-15,0 1 2 0,5-1 4 0,0 0 3 0,2 1 1 0,1 0-3 16,4 0-6-16,0 0-10 0,4-1-10 0,0 1-12 0,1 0-8 0,3-1-6 15,0 0-4-15,4-1-5 0,0-1-3 0,6 0 0 0,-2-2-3 0,0-2-2 16,4 1-3-16,-1-3-2 0,2 0-3 0,-1 0 1 0,1-2-3 0,0-1-3 16,2-3-3-16,-1-1-5 0,3 1-1 0,-1-3-1 0,-2-2-2 0,-1 1-3 15,1-3-1-15,-1-3 0 0,-1 2-1 0,-3-5-1 0,1 1-3 0,-1-2-1 16,-2-2-2-16,-2-2-4 0,-1-2-2 0,-2-1-5 0,-2-3-2 0,-1-2-4 0,-2-2-2 16,-3-1-1-16,-1-3-1 0,-3-2-1 0,-2-1 2 0,-2-4 0 15,-3 1 0-15,-2-2 1 0,-4 0 3 0,-2-1 3 0,-4 1 6 0,-4-1 6 0,-2 2 3 16,-3 1 2-16,-5 2 3 0,-3 3 1 0,-4 2 4 0,-4 3 0 0,-5 4 1 15,-3 0 4-15,-6 2-1 0,-2 5-1 0,-5 2-1 0,-2 1 1 16,-6 4 0-16,-4 2-2 0,-4 2 1 0,-5 3 0 0,-3 3 0 0,-6 2 4 16,-1 1-2-16,0 3 0 0,-1 3 0 0,1 4 0 0,1 2 1 0,0 1 1 15,5 5 0-15,2 2 1 0,3 3 1 0,1 1 1 0,6 5 1 0,3 2-1 16,2 3 0-16,2 3 1 0,6 4 0 0,1 2-1 0,3 3 0 0,2 3-3 0,3 3-1 0,2 3 1 16,4 1-1-16,1 3-1 0,3 1-2 0,2 2-3 0,4 1-1 15,5 1 2-15,1-1 0 0,4 2-2 0,3-2-2 0,3 2-1 0,5-3-1 16,4 0 1-16,3-1-1 0,4-1-3 0,7-2-2 0,4-4-2 0,2-1-3 0,4-4-3 15,8-1-5-15,1-3-9 0,4-4-4 0,5-3-4 0,5-2-4 0,1-4-3 16,5-3-6-16,3-6-5 0,2 0-7 0,3-4-5 0,0-6-8 0,4-2-10 16,-1-4-9-16,0-2-7 0,-1-5-6 0,0-2-6 0,-4-2-7 0,-2-2-7 15,-1-3-2-15,-8 1 0 0,-5-1 1 0,-7 0 0 0,-5 1-3 0,-8 0-5 16,-3 3-1-16,-6-1 2 0,-5 3-1 0,-5 0 0 0,-6 1 2 16,-5 1 1-16,-6 3-1 0,-2 0-1 0,-6 2-7 0,-4 2-7 0,-2 1-17 0,-3 1-21 15,-3 0-34-15,-2 2-40 0,1 1-28 0,-1 1 160 0</inkml:trace>
  <inkml:trace contextRef="#ctx0" brushRef="#br0" timeOffset="127029.13">16745 7398 254 0,'1'3'375'16,"-1"-2"-31"-16,-1 1-45 0,-2 0-53 0,1-2-57 0,-3 1-35 0,0 0-27 15,-1 1-14-15,-3-2-5 0,2 1-2 0,-3 1 2 0,0 0-2 16,-1 1-4-16,1-1-4 0,-2 2-2 0,1 0-2 0,1 0-3 0,-1 1-3 0,2 2-2 0,0-3-3 16,1 2-3-16,-1 0 1 0,3 1-2 0,1-1-2 0,-1 3-3 15,1-3-1-15,3 3-2 0,-1-1 0 0,0 1-2 0,2-1 2 0,1 2 4 16,1-1 2-16,1 1 0 0,-1 1 1 0,3-2 1 0,0 3-1 0,2-3-1 0,0 3 1 16,0-2 1-16,4 2-3 0,-1 0-3 0,3 0-1 0,2-1 0 0,1 1-5 15,1 1-5-15,4 1-4 0,1-1-5 0,2 0-3 0,4 1-3 0,1 1-5 16,4-2-5-16,4 1-5 0,4 1-6 0,3-2-3 0,4 1-3 0,2-1-2 0,5-1 0 15,2 0-2-15,4-3-2 0,6 1-1 0,1-2 0 0,4-1-2 16,3 0 0-16,0-2-1 0,3-3-1 0,0 0-2 0,0-2-1 16,0-1-2-16,1-1 2 0,-2-2-2 0,-1-1-2 0,-1 1-1 0,-2-3-2 0,-1 0-1 0,-3-1 1 15,-2-2 1-15,0 0-1 0,-4-2 1 0,-2-1 0 0,-3-1 1 16,-3-2 1-16,0-1 0 0,-3-3-1 0,-3-1 2 0,-2-2 0 0,-1-2-1 0,-2-3 1 16,-2-1-2-16,-2-2-1 0,-2-2-1 0,0-4 0 0,-1 0 1 15,-1-3-1-15,-3-2-1 0,1 0 0 0,-5-4-1 0,1-1 0 0,-4 0-2 0,-3 0 1 16,-2 2-1-16,-4 3-1 0,-1 0 2 0,-4 1 0 0,-3 2-1 15,-3 1 1-15,-2 3-2 0,-6 1 0 0,-4 3-2 0,-1 2 0 16,-7 3-1-16,-4 2-1 0,-6 2-1 0,-3 1 1 0,-8 1-1 0,-4 3-2 0,-6 1-3 0,-5 4-1 16,-7 0-3-16,-6 2-3 0,-5 4-2 0,-6 0-1 0,-8 1-1 0,-1 4 0 15,-3 1 0-15,-9 1-2 0,-1 4 1 0,-6-1 2 0,1 3 1 0,-3 1 3 16,-2 1 3-16,-1 0 1 0,0 3 4 0,0 1 4 0,0 0 2 0,1 0 1 16,2 0 3-16,2 3 1 0,4-1 3 0,5 0 4 0,4 0 0 0,6-1 0 15,3 1 2-15,5-1 1 0,4 0 0 0,6 0 0 0,7-3 1 0,4 3-1 16,4-3 0-16,6 1 0 0,2 1 0 0,7-1 0 0,4 0 0 0,2 2-1 15,4-1 1-15,2 1-3 0,3 0 0 0,4 0 0 0,1 2-1 0,3 0 2 0,1 1-1 16,2 1 0-16,2 1-1 0,1-1 1 0,-1 2-1 0,3 0 1 0,2 0-1 16,-1 1 0-16,0-1-1 0,3 1 0 0,0-2-1 0,-1 1 0 0,2-1-1 0,0 1-2 15,2-3-1-15,0 1 0 0,-1-2-2 0,2 0-2 0,2 1-3 16,-1-4-2-16,-1 1-1 0,2-1 0 0,3-1-1 0,-2 0-1 0,0-2 0 0,4 0 1 16,0-1 1-16,0-1 0 0,1 0 2 0,2-1 2 0,0-1 1 15,2 1 0-15,1-1 0 0,2 0 1 0,-1 1-3 0,2-4-2 0,-1 2-5 0,2 0-4 16,0-1-8-16,0 0-8 0,1 0-10 15,-1 1-6-15,2-4-7 0,-1 2-9 0,2 1-8 0,-1-3-6 0,-1 2-7 0,2-2-9 0,-2 0-12 0,0 0-15 16,0 0-17-16,0-1-19 0,-1 0-16 0,2-1-15 0,-1 0-13 0,1 0-10 16,0 0-13-16,-1-2-15 0,2 1-34 0,0-2-38 0,-2 1-54 0,3-2-57 15,-1 0-15-15,1-1 0 0</inkml:trace>
  <inkml:trace contextRef="#ctx0" brushRef="#br0" timeOffset="127778.13">17839 7563 96 0,'-2'3'148'0,"0"1"-24"0,1-3-22 15,1 2-21-15,0 1-23 0,0-2-16 0,0 1-17 0,0 0-10 0,1-1-9 0,1 1-3 16,-1 2-4-16,0-2-5 0,2 1-6 0,0-2-10 0,-2 1-12 16,2 1-17-16,0-3-22 0,-1 2-26 0,2 1-30 0,-2-3-46 0,3 1 77 0</inkml:trace>
  <inkml:trace contextRef="#ctx0" brushRef="#br0" timeOffset="131324.89">20871 6814 0 0,'-1'0'1'0,"0"0"256"16,-1 0-50-16,2 0-48 0,0 0-48 0,0 0-34 0,0 0-24 15,0 0-15-15,0 0-10 0,0 0-7 0,2 0-3 0,-1 0-3 0,0 0-2 16,-1 0 0-16,4 1-1 0,-2 1 1 0,-1-2-1 0,1 0 0 0,0 1 0 0,-1 0 1 15,2 0 1-15,-2-1 1 0,2 2 4 0,0-1 3 0,-2-1 4 0,3 2 2 16,-1-2 2-16,-1 1 2 0,2 0 0 0,2 0 1 0,-2-1-1 0,0 0 0 16,1 0-3-16,1 0 0 0,-1 0 1 0,0 0 1 0,1 0-1 0,-1 0 3 0,0 0 0 15,0 0 4-15,1 0 1 0,-2-1 5 0,0 0 4 0,-1 1 3 16,2-1 2-16,-2 1 0 0,-1 0 2 0,1 0-1 0,-1 0-3 0,0 0-4 16,-1 0-4-16,0 0-4 0,1 0-5 0,-2 0-5 0,0 0-4 0,0 0-7 0,0 0-8 15,2 0-6-15,-2 0-5 0,1 0-5 0,0 0-4 0,-1 0-2 0,1 0-3 16,2-2-3-16,-2 2-4 0,3 0-5 0,-2-1-1 0,3-1-3 0,0 2-2 15,2-1 0-15,1 0 1 0,0 0-1 0,3-2-3 0,0 0 0 0,4 1 0 16,2 0 2-16,2-2 1 0,1 1 1 0,3-1 0 0,0 1-1 0,2-1-2 16,2-1-2-16,0 1 0 0,4-1-3 0,0-1-1 0,-1 2-1 0,4 0-1 15,-1-1-3-15,3 1-2 0,0 0-7 0,0 0-6 0,3-1-8 0,-1 2-8 16,2 0-27-16,2 0-29 0,-1 0-55 0,0 0-63 0,-1 1-30 0,3-1 152 16</inkml:trace>
  <inkml:trace contextRef="#ctx0" brushRef="#br0" timeOffset="132775.85">18368 7200 0 0,'-1'0'58'0,"-3"0"266"0,1 0-4 0,-1 0-54 0,-4 1-78 16,2 1-57-16,-4-1-50 0,3 3-24 0,-2-2-15 0,-2 2-7 0,0 0-4 0,1-1 1 15,-1 1 1-15,1-1 1 0,-2 2 0 0,1-2 1 0,3 1-3 0,-1 0-1 16,0-2-3-16,3 2-1 0,-1-2-1 0,2-1-2 0,0 2-2 0,0 0-3 0,1-2-4 16,0-1-2-16,2 1-4 0,-1-1-1 0,2 2-1 0,-3-1 0 15,3 0 2-15,0 1 2 0,0-2 2 0,-1 1 4 0,1 0 1 16,1 0 3-16,-1-1 1 0,0 2 2 0,1-2 2 0,-2 1 0 0,1 0 2 0,1-1 0 16,0 1-1-16,-1-1-3 0,0 1 0 0,-1 0-3 0,2 0-4 15,-2-1-2-15,2 0-3 0,-1 2-2 0,-1-1-1 0,2 0-3 0,-1 1-2 0,1-2 0 16,0 1-2-16,0 1-1 0,0-1-2 0,0 1-1 0,1 1-1 15,1-1-3-15,-1 2-2 0,1-1-5 0,0 0-6 0,0 1-7 0,-1 1-9 0,3-2-8 0,-1 0-11 16,-1 1-10-16,4 0-8 0,-1-1-12 0,0 0-11 0,1-1-18 16,2 1-20-16,-1-2-48 0,3-1-62 0,-1-1-48 0,2-1-44 0,4-1-15 0,1 0 133 15</inkml:trace>
  <inkml:trace contextRef="#ctx0" brushRef="#br0" timeOffset="133533.85">21445 6667 0 0,'4'-7'100'0,"-1"2"225"0,2 2-2 15,-4-2-67-15,2 1-96 0,-2 1-60 0,-1 1-46 0,0-1-21 16,0 1-14-16,0-1-8 0,0 2-5 0,0 0-2 0,-1-1-3 0,0 2-1 0,-2 0-1 16,2 0-2-16,-3 0-1 0,3 0-2 0,-1 0 0 0,-1 0-2 0,2 2-4 15,-2-1-1-15,2 0-3 0,-1-1-1 0,0 2-1 0,2-1-1 0,-2 0-4 16,1 0-3-16,-1 2-1 0,1-2 2 0,1 1 0 0,-1 0 2 0,0 0 1 15,1 0 2-15,0-2 1 0,0 3 3 0,0-2 4 0,-2 0 3 0,1-1 2 16,1 1 4-16,-1 0 6 0,0 0 4 0,-1-1 7 0,1 2 4 0,1-1 2 16,-2 0 3-16,-2 0 1 0,3-1 4 0,-2 2 1 0,2-1 3 0,-3 0 1 15,2-1 2-15,-1 3 3 0,-2-3 0 0,4 1 3 0,-1-1 2 0,-1 2 3 16,2-1 4-16,-2 0 6 0,2-1 4 0,-1 2 2 0,-2-1 1 0,4 0 1 16,-1 0-1-16,0-1-1 0,-1 0-3 0,1 0-2 0,1 0-3 0,0 0-6 15,-1 0-5-15,0-1-7 0,-1 0-7 0,2 0-8 0,0-1-5 0,0 1-5 0,0-2-3 16,0 2-4-16,0 0-2 0,0-1 0 0,0 0-1 0,2 0-2 0,-1 0-2 15,0-1-5-15,-1 3-7 0,1-1-9 0,1 0-9 0,-1 0-9 0,0 1-10 16,-1-1-8-16,1 0-9 0,2 1-9 0,-3 0-10 0,1 0-13 0,-1 0-22 16,1 1-27-16,2 0-47 0,-1-1-57 0,-1 2-41 0,2-1-35 15,-2-1-11-15,3 2 250 0</inkml:trace>
  <inkml:trace contextRef="#ctx0" brushRef="#br0" timeOffset="134967.85">26930 6694 222 0,'-10'0'297'0,"-1"2"-53"0,-2-2-75 0,3 1-57 0,-2-1-50 16,1 2-26-16,-1 0-16 0,1-1-9 0,1 2-6 16,0-2-2-16,3 2-1 0,-3-2-2 0,4 1 1 0,0 0-1 0,-1 0-1 15,4 0 1-15,0-1-1 0,1 2-1 0,0-2-1 0,2 0 0 0,2 0 0 0,0 0 1 16,1 0-2-16,0-1 1 0,4 2 1 0,-1-1-1 0,0 0 1 0,4-1 0 0,-1 0 0 16,2 0 1-16,1 0 2 0,-2 0 2 0,3 0 1 0,0-1 3 0,-1 0 2 15,1-1 4-15,-2 1 4 0,1-1 5 0,0 1 5 0,0-1 5 16,-2 0 5-16,3-1 3 0,0 0 5 0,-1 0 3 0,1 1 3 0,2-2 2 15,1 0-2-15,0 0 1 0,4 1 0 0,1-2-4 0,2 0-4 0,2 1-5 16,3-1-6-16,3-1-5 0,3 1-4 0,-1-1-3 0,3 1-3 0,3-1-3 0,-1 0-5 16,-1 1-3-16,2 0-1 0,-2 1-1 0,1 0-1 0,-2 0 1 0,-2 2-2 15,-1-1 1-15,-2 1 0 0,0 1 1 0,-3-1-1 0,0-1-1 0,-1 3-3 16,-2-1-2-16,-3 0-7 0,-1-1-8 0,-1 2-9 0,1 0-12 0,-1 0-12 16,-3 0-12-16,1 0-13 0,-2 0-13 0,-1 0-15 0,0-1-29 0,-1 0-32 15,-1 0-58-15,-2 0-68 0,3 0-33 0,-3-2-15 0</inkml:trace>
  <inkml:trace contextRef="#ctx0" brushRef="#br0" timeOffset="135380.85">27737 6422 0 0,'0'-12'77'15,"1"0"294"-15,-1 0 5 0,2 2-26 0,0 0-43 0,-1 1-59 0,-1 3-66 16,2-2-26-16,-2 1-6 0,0 2-2 0,0 1 1 0,-2 0 1 0,2 0-3 16,-1 1-4-16,-1 1-8 0,0-2-5 0,0 3-6 0,-1-2-7 0,2 2-7 0,-3 0-10 15,3-1-8-15,-1 1-9 0,-1 1-8 0,3 0-5 0,0 0-8 16,0 0-7-16,0 0-6 0,1 0-3 0,3 0-2 0,1 0-1 0,0 3-1 0,1-1-2 16,4 1-1-16,1-1-4 0,4 2-1 0,3-1-5 0,2 1-4 15,2 0-2-15,3-1-2 0,2-1 0 0,3 2 0 0,2-1-2 0,2-1-2 16,3 1 0-16,0 0-1 0,4-1 0 0,0 2-1 0,0-1 0 0,3-1-1 0,-3 2 0 0,0 0 3 15,0 1-3-15,-2-2-2 0,-3 2-1 0,-1 0-1 0,-5 0 0 0,-1 1-1 16,-3-1-1-16,-2 1-1 0,-1-1-2 0,-5-1-3 0,0 1-1 0,-2 0 0 16,-2-1 2-16,-2 0 1 0,-1 1 4 0,-1 0 3 0,0 1 2 0,-2 0 2 15,0-2 2-15,0 3 1 0,-1-2 1 0,1 0 0 16,0 3 0-16,-3-2 1 0,2 1 0 0,0-1 0 0,-1 0-1 0,-1 1-4 0,1 1-3 0,-2-2-1 16,0 3-1-16,-2 1-3 0,-2 0-1 0,0 1-2 0,-3 3-2 15,-4 2 1-15,-4 3-2 0,-5 2-2 0,-5 4-5 0,-6 2-7 0,-6 3-15 0,-6 1-20 16,-6 6-17-16,-7 2-20 0,-5 3-24 0,-7 2-24 0,1 2-36 15,-4-1-41-15,0 0-34 0,-2 2-30 0,1 0-40 0,1-1-46 0,6-3-59 0,1-2-65 16,6-3-28-16,3-2-10 0,4-1 6 0,5-3 10 0</inkml:trace>
  <inkml:trace contextRef="#ctx0" brushRef="#br0" timeOffset="141406.1">5443 6733 0 0,'-1'-3'251'0,"0"0"71"0,0 1-27 0,-2 0-66 0,2 1-85 16,-3-2-49-16,3 2-36 0,-1 0-16 0,-1 0-9 0,3-1-6 16,-1 2-5-16,0-1-4 0,-1 0-1 0,1 1-3 0,1 0-2 0,-1 0 0 0,1 0-1 15,0 0 2-15,0 0 3 0,0 0 0 0,0 0 2 0,0 0 2 16,1-2 2-16,-1 2 6 0,3 0 6 0,-1-1 7 0,-1 0 6 0,2-1 6 0,-1 2 7 15,3-1 4-15,-2 0 3 0,-1-1 2 0,2 2 0 0,-2-1 1 0,1 0 0 16,-1 0-1-16,1-1-1 0,-2 2-5 0,2 0-4 0,-2 0-5 0,0 0-5 16,-1 0-5-16,3 0-7 0,-1 0-2 0,-1 0 0 0,3 0 1 0,-2 0 2 15,1 0 0-15,2 0 1 0,0 0 0 0,1 0 2 0,2 0 1 0,0-1 1 16,1 1-2-16,3-2-3 0,2 2-1 0,-1-1 0 0,1 0-4 0,3 0-4 16,0-1-5-16,0 2-3 0,3-2-3 0,0 0-2 0,1 0-4 15,5 0-3-15,-1 1-3 0,2-2-4 0,2 2-1 0,1-1-1 0,0 0-2 0,2 0 0 16,4 0 0-16,4 1 0 0,2-2 1 0,0 1-3 0,6-2 1 0,6 0 3 0,3 0 1 15,4-3 0-15,6 2 1 0,5-3 0 0,6 0-2 0,5-2 2 16,6 1-1-16,5-1-1 0,3 0-2 0,4 0-1 0,1 0 1 0,3 2 3 0,2-1 0 16,1 3-3-16,1-2-2 0,-2 1 0 0,1 2 0 0,-4 0 0 0,-4 1 0 15,-3 0-1-15,-3 0 1 0,-8 0 0 0,-4 3 0 0,-7-1-3 0,-4 0-7 0,-6 0-8 16,-4 1-7-16,-8 1-9 0,-6 0-5 0,-3 0-3 0,-7 0-1 16,-5 0-1-16,-3 0-1 0,-2 0 1 0,-6 0-1 0,-2 0-4 0,-4 0 0 15,-4 0-2-15,-2 0-2 0,-4 0-4 0,-3 0-4 0,-2 0-4 0,-1 0-6 0,-4 0-5 16,0 0-8-16,-5 0-7 0,-1 0-6 0,1 0-4 0,-4 1-1 0,1 1 1 15,0-1 0-15,-2 0 1 0,3-1 3 0,-2 0 3 16,3 0 5-16,1 0 3 0,3 0 3 0,-1 0 3 0,5-1-2 0,0 0-6 16,2-1-9-16,1 2-12 0,1-1-12 0,0-1-13 0,2 0-8 0,-1 0-7 0,3 0-5 15,-2 1 20-15</inkml:trace>
  <inkml:trace contextRef="#ctx0" brushRef="#br0" timeOffset="142281.1">10572 6769 4 0,'-10'4'338'0,"2"0"-29"0,0-1-43 16,-1-2-55-16,0 1-59 0,3 0-41 0,-1-1-32 0,-1-1-16 0,5 0-6 15,0 0-2-15,3 0 2 0,5 0-1 0,1-1 0 0,7-1 3 0,4 0 3 16,4-1 1-16,6 1 3 0,7-2 0 0,4 0 2 0,6 1 2 0,6-1 0 16,4-1-1-16,6 1-5 0,6 2-4 0,0-2-3 0,3 1-4 0,3-1-3 15,2 3-4-15,-1 1-5 0,0 0-6 0,-1 0-6 0,0 0-5 0,-5 1-4 16,-3 2-3-16,-2-1-5 0,-5 2-1 0,-4-1-2 0,-3 0-1 0,-5-1-3 16,-6 2-3-16,1-1-5 0,-6-1-4 0,-3 1-4 0,-4-2-2 15,-3 2-3-15,-2-2-1 0,-3 2-2 0,-2-2 0 0,-2 0 0 0,-3-1-5 0,-2 2-6 16,0-2-3-16,-4 0-4 0,-1 0 1 0,0 0 2 0,-2 0 1 0,-2 0 3 15,-1 0 0-15,0 0 0 0,-1-2-5 0,-1 2-7 0,1-1-7 0,-2 1-7 16,1 0 1-16,1 0 2 0,1 0 5 0,0 0 2 0,-1 0 2 0,0 0 1 16,-2 1 1-16,2-1 2 0,-2 2 0 0,2-1 1 0,-1 2 6 0,-2-1 9 15,0 2 7-15,2-1 7 0,-2-2 3 0,0 3 3 0,-2-1 1 0,2-1 2 16,1 1 0-16,-1 0 2 0,-1-3-1 0,3 2-1 0,-1 0 0 0,-1 0 0 0,2 0 0 16,-1-2-1-16,0 1-2 0,0 0-6 0,2-1-5 0,-3 0-4 0,2 0-4 15,-1 0-5-15,-2-1-1 0,3 0-3 0,-2 1 0 0,1-3-1 0,1 0-2 16,-2 2 0-16,2 0 1 0,-2-2 2 0,3 0 3 0,0 0 5 15,1 0 3-15,1 0 3 0,0 1 1 0,4-1-3 0,-1 0-3 0,1-2-5 16,1 2-6-16,4 0-6 0,-3-1-8 0,3 0-10 0,0 1-13 0,1-1-17 16,2 0-19-16,-2 0-22 0,0 0-29 0,1 0-28 0,0-1-35 0,0 1 130 0</inkml:trace>
  <inkml:trace contextRef="#ctx0" brushRef="#br0" timeOffset="142381.1">12341 6688 0 0,'2'0'66'0,"4"0"-54"0,-2 0-68 0</inkml:trace>
  <inkml:trace contextRef="#ctx0" brushRef="#br0" timeOffset="143074.1">12019 6582 212 0,'-3'1'273'0,"1"-1"-31"0,-2 1-33 0,0-1-21 16,-2 2-14-16,0-1-9 0,0 0-3 0,-3 1 0 0,-1 0 1 0,-1-1 2 0,1 2 3 16,-4-2 1-16,1 2 1 0,-1 0-3 0,-2-1-2 0,2 2-5 15,-1-2-10-15,0 0-9 0,2 2-11 0,-2-1-14 0,4-1-14 0,-3 1-12 0,3 0-13 16,1-1-12-16,0 2-9 0,1-1-7 0,2-1-6 0,1 0-3 0,1 0-2 15,1 0-1-15,-1 0-1 0,5 0 0 0,0 1 2 0,1-1 1 16,4 2 4-16,0 0 0 0,3 1 0 0,3 0-3 0,1 2 0 0,2-1-4 16,2 3-2-16,3 1-1 0,-1 0-4 0,3 3-5 0,0-1-5 0,1 1-2 0,-1 2-3 15,-1-1-4-15,0 3-6 0,-1-1-3 0,0 1-3 0,0 0 0 0,-2 0 2 16,0 2 1-16,0-2 0 0,-3 2 0 0,0-2-1 0,1 3 1 0,-4 0 1 16,3-3-1-16,-2 1 1 0,0 0 0 0,0-1-1 0,0-1 1 0,-2 0 3 15,1-2 0-15,-1 1 0 0,2-3 1 0,-4 1 1 0,2-4-1 0,-2 0-1 16,-1-1 0-16,1-1 1 0,-1-2 0 0,-2-1 1 0,0 0 0 0,-1 0 0 15,-1-2-2-15,1-1-1 0,-1 1 0 0,-1-1-2 0,-1-1-4 0,1 0-7 16,-2 0-10-16,0 0-12 0,0 0-9 0,0 0-10 0,0 0-7 0,0 0-7 16,0 0-5-16,0 0-4 0,0 2-6 0,-2-1-10 0,1 1-12 0,1 4-14 0,-1-3-12 15,0 2-13-15,-1-2-12 0,1 4-11 0,1-2-13 0,-1 2-11 0,0-1-10 16,-1 1-9-16,0 0-16 0,1-1-19 0,-2-1-28 0,2 2-32 0,-2-1-48 0,1-2-51 16,-2 0-17-16,-1-1 1 0</inkml:trace>
  <inkml:trace contextRef="#ctx0" brushRef="#br0" timeOffset="143690.09">14153 7161 0 0,'-14'3'300'0,"4"-1"4"0,-1 0-43 0,2-1-60 0,-1-1-64 0,4 0-43 16,0 0-31-16,2 0-16 0,-1 0-9 0,3 2-4 0,-1-1-1 15,2 0 2-15,0 1 1 0,-2-2 5 0,2 0 4 0,1 0 5 0,0 0 7 16,1 1 3-16,2 0 5 0,-2 1 3 0,0 0 3 0,3 0 3 0,0 0 5 16,1-1 2-16,2 1-1 0,-1-1-1 0,4 0-1 0,0 0-5 0,4-1-4 0,1-1-6 15,2 0-5-15,4-2-4 0,0 1-1 0,4-2-6 0,5-1-7 16,2-1-5-16,3 0-8 0,1-1-5 0,5-2-2 0,0 1-4 0,5 0-3 16,0-1-2-16,1 1-3 0,3 1-1 0,-2-1-1 0,2 1-3 0,-2 2-6 0,0 0-1 15,-1 0 1-15,-2 2 0 0,-1-1 1 0,-3 1-1 0,-2 1 0 16,-3 0-1-16,-3 1 1 0,1-1 0 0,-4 0 3 0,-3 1-1 0,0-2-1 0,-6 0 1 15,1 2 1-15,-3-1 1 0,0 1 0 0,-3-1-3 0,0-1 0 16,-1-1-4-16,-1 2-6 0,0 0-5 0,-1-2-8 0,0 0-9 0,-2 1-9 16,0 0-8-16,-1-2-10 0,0-1-10 0,-1 2-12 0,-1-2-9 15,0-1-9-15,-1 2-7 0,-1-3-6 0,-1 3-6 0,0-3-6 0,-1 2-6 0,-3-3-7 0,2 2-10 0,-2-1-15 16,-1 1-29-16,-1-1-38 0,-2-1-38 0,-2 1-40 0,0-1-15 0,0 1 199 16</inkml:trace>
  <inkml:trace contextRef="#ctx0" brushRef="#br0" timeOffset="144030.1">15192 6626 357 0,'-8'-10'406'0,"-2"-1"5"0,2-2 4 0,1 0-85 0,1-1-122 15,2-1-63-15,1 2-34 0,2-1-16 0,2-1-10 0,3 3-10 0,0-1-17 16,3 0-10-16,1 3-8 0,2 0-7 0,1 2-4 0,1 1-3 0,3 0-3 16,1 4-4-16,-1 1-1 0,5 1-3 0,-1 1-1 0,0 2-2 0,1 2-1 15,0 0 1-15,1 1-2 0,1 2 0 0,-1 1-3 0,2-2-1 0,-2 3-2 16,3-1 1-16,-2 1 1 0,3-1 0 0,0 0-2 0,2 1 1 0,-1-2-1 15,3 1 1-15,-2-3 0 0,3 2 0 0,0-3-2 0,1 1 2 0,0-1 1 16,1-2 1-16,-1 2-1 0,2-3-2 0,-1 1 2 16,-1-1 0-16,-2-1 1 0,0 2 1 0,-1 0 0 0,-1 0-1 0,-3 0-4 0,-2 0-1 15,-3 0-1-15,-2 3-2 0,-2-1-2 0,-4 0 0 0,-2 2 1 0,-2 1-2 0,-4 0 2 0,-3 1 0 16,-3 2 1-16,-4 0 1 0,-2 1 0 0,-2 1 3 0,-4 0 5 16,1 1 1-16,-2 0 3 0,0 0 2 0,-3 0 2 0,2-1 3 0,-2 0 0 15,3 0 1-15,0-1-1 0,0 0 0 0,2-2 2 0,3-1-2 0,-1 0-1 16,1-1-1-16,2 1-1 0,-1-3-2 0,2-1-1 0,2 0-2 0,-2 0-2 15,1-1-5-15,0-1-5 0,2 1-12 0,0-2-14 0,0 0-13 0,-1 0-14 0,2-1-16 16,-1 2-16-16,1 0-17 0,-1 0-18 0,2 0-14 0,-1 1-10 0,0 1-13 16,-2 1-13-16,2 0-16 0,1 4-19 0,0-1-21 0,-1 0-22 0,-1 3-40 15,3-1-45-15,-2 0-21 0,2 1-10 0</inkml:trace>
  <inkml:trace contextRef="#ctx0" brushRef="#br0" timeOffset="144273.1">15917 6794 0 0,'7'-10'49'15,"-1"1"237"-15,-1 0-29 0,0 2-69 0,-1 0-86 0,-2-1-63 0,2 3-51 16,-3 1-46-16,1-1-41 0,-2 1-63 0,0 1-72 0,-2-1-36 0,1-1 184 16</inkml:trace>
  <inkml:trace contextRef="#ctx0" brushRef="#br0" timeOffset="145136.1">15735 6742 130 0,'-11'-3'310'16,"-2"2"-52"-16,2-1-74 0,3-1-55 0,-1 0-48 0,0 0-25 0,3 0-13 0,-3 1-7 15,3-1-3-15,0 2-4 0,2-1-2 0,-1 0-4 0,1 1-4 0,2 0-1 16,-3-1 4-16,4 2 2 0,0 0 3 0,1 0 1 0,0 0 3 0,1 2 3 16,0 0 4-16,5 0 5 0,-1 1 6 0,1 0 4 0,3-1 5 0,1 1 7 0,4 0 13 15,1 1 9-15,3 0 7 0,2-1 7 0,1 0 5 0,5 1 5 0,2 0 5 16,4 0 3-16,3 0-1 0,3-1-3 0,2-1-1 0,7-2-6 0,5 0-3 15,4-1-10-15,5-2-10 0,4-2-12 0,3-1-12 16,8-3-11-16,1-1-10 0,1-2-10 0,5 1-9 0,-1-3-6 0,5 1-4 0,1-2-4 0,4-2-5 16,3-2-2-16,-1 1 1 0,4-1-1 0,-1-3-1 0,4 0 1 0,1-3-1 15,1-3 0-15,0-2-1 0,-3-1 0 0,5-5 0 16,-1-3-1-16,-3-4 1 0,-2-2 0 0,-5-5-1 0,-2-4-1 0,-2-2-2 0,-5-4-1 0,-5-3 0 16,-6-4-2-16,-3-4-1 0,-4-2 0 0,-6-4 0 0,-4-1 1 0,-6-6 1 15,-2 0-1-15,-7 0-6 0,-5 0 1 0,-6 0 2 0,-5 4 0 0,-3 1 3 16,-6 2 1-16,-5 2 2 0,-3 3 1 0,-8 4 3 0,-7 4 1 0,-5 3 1 0,-8 4 1 15,-8 4 0-15,-8 3 2 0,-8 5 1 0,-12 2-3 16,-8 3 0-16,-10 4 0 0,-11 3-1 0,-9 3 1 0,-10 5-1 0,-8 4 2 0,-8 3 0 16,-10 2-1-16,-4 4-2 0,-6 4-1 0,-1 3-1 0,-2 4 0 0,-1 1-2 15,0 3 3-15,3 4 4 0,5 3 3 0,3 2 1 0,9 3-1 0,6 2 0 16,8 5 1-16,5 3 1 0,6 4 2 0,6 5 3 0,5 4 2 0,6 7 1 0,4 3 2 16,5 7 0-16,5 6 1 0,2 5-3 0,6 3-1 0,1 3-2 0,5 3 1 15,2 2 1-15,3 1-1 0,4-2-1 0,6-4 0 0,3-1-3 16,4-3-1-16,5-4 2 0,2-1 1 0,8-3 2 0,1-3-1 0,4-1-3 0,6-2 1 0,2 0 1 15,5-4 1-15,3-2-1 0,5-2 0 0,2-3-3 0,6-2 1 0,3-3-1 16,5-1-1-16,5-5-3 0,2-1-2 0,8-3-2 0,2-3 2 16,5-1 2-16,3-4 2 0,7-2-1 0,3-1-3 0,6-2-2 15,4-5-1-15,1-2 2 0,2 0-1 0,4-4 1 0,2-4 0 0,3 0-1 0,1-1 1 16,-2-4 1-16,0-2-2 0,-3-1-4 0,-4 0 1 0,-3-1 2 0,-5 0 3 0,-6 0 3 16,-5-2 0-16,-7 3-2 0,-4-1-1 0,-8 1 2 15,-3 0-1-15,-7 1-1 0,-3 0 0 0,-4-1 0 0,-4 3-1 0,-4-2 3 16,-4 0-1-16,-5 1 0 0,0-2-3 0,-6 4-3 0,0-2 2 0,-4 0 0 0,0 0 0 0,-2 1-2 15,-2-1 2-15,1 0 2 0,-2 2 1 0,-1-3 0 0,2 2-1 0,1 1-1 16,0-1-1-16,-1 1-2 0,3 1 1 0,0-1 0 0,0 2 1 0,1-2 0 16,2 3 1-16,0-2 1 0,1 3-1 0,-2-3 0 0,4 2-1 0,-1 1-1 15,-1-1 1-15,3-1-3 0,-1 1 0 0,-2 1-3 0,3 0-1 0,-2 0 0 16,2 0-1-16,1 1 0 0,-1 1 0 0,-2-1 0 0,3 2 1 0,-1-2-1 16,0 3-2-16,-2-1-1 0,3 0 0 0,-1 1 0 0,-1 0 1 0,0 2 0 15,1-2 0-15,1 1 0 0,-1 0-3 0,0 0-5 0,-1 2-4 0,1-2-9 0,1 0-8 16,0 1-10-16,-1-1-10 0,0-1-10 0,-1 1-15 0,1 0-14 15,1-1-13-15,-2 0-14 0,-2 1-13 0,3-1-14 0,-2 2-14 0,-1-3-10 16,2 0-13-16,-2 1-11 0,-2 1-20 0,1-2-27 0,0-2-44 0,-4 1-53 0,2-1-21 16,-3-1-10-16</inkml:trace>
  <inkml:trace contextRef="#ctx0" brushRef="#br0" timeOffset="160265.21">18759 16071 61 0,'60'-14'154'0,"2"1"-36"16,-2 0-34-16,0-1-25 0,0 3-22 0,1-1-14 0,-1-1-11 15,-2 4-7-15,3-2-6 0,-4 2-6 0,0 0-6 0,-1 2-5 0,0-1-3 16,-2 2-3-16,-2 0 0 0,-3 1-5 0,2 1-3 0,-2 0-8 0,0 0-7 0,2 1-13 16,0 0-16-16,-1 0-29 0,1 1 49 0</inkml:trace>
  <inkml:trace contextRef="#ctx0" brushRef="#br0" timeOffset="160780.21">21090 15943 36 0,'0'0'147'16,"0"0"-15"-16,0 0-16 0,0 0-15 0,0 0-15 0,0 0-18 0,0 0-19 0,0 0-14 15,0 0-15-15,0 0-9 0,0 0-7 0,0 0-2 0,0 0-1 0,0 0-2 16,0 0-1-16,-2 0 1 0,1 1 1 0,0 0-1 0,-2 1-2 15,2-1 1-15,-3 1-1 0,2 0-1 0,-3 1-3 0,0-1-3 16,0 1-4-16,0 1-8 0,-2 0-10 0,0 0-10 0,0-1-11 0,-1 1-12 0,1 0-13 16,-3 2-17-16,3-1-16 0,-2-2-19 0,0 2-2 0</inkml:trace>
  <inkml:trace contextRef="#ctx0" brushRef="#br0" timeOffset="160910.21">20430 16330 0 0,'19'-4'5'0,"-1"1"13"0,4-1-41 0</inkml:trace>
  <inkml:trace contextRef="#ctx0" brushRef="#br0" timeOffset="161920.2">22997 16096 0 0,'2'2'82'0,"0"0"60"0,-1-1-3 15,1 1-5-15,-1-2-8 0,0 0-7 0,2 0-10 0,-1 0-8 0,-1 0-6 16,4-2-12-16,-2 1-12 0,-1-1-14 0,3 0-14 0,-1 0-12 0,2 0-10 15,-1 0-7-15,1-2-6 0,3 1-3 0,-3 1-2 0,4 0-1 0,-1 1-1 16,1-2-2-16,0 1 0 0,2 2-1 0,-1-2 1 0,2 1-1 0,-1 0 2 0,2 1-1 16,-2 0 0-16,3 0 1 0,0 0-1 0,0 1 0 0,1 0 1 15,0 1 0-15,0-2 0 0,2 1 1 0,-2 0 0 0,1-1 0 0,2 0-1 0,-2 0 0 16,2-1 1-16,2 0-1 0,-2-1 1 0,-1 0 1 0,3-2 1 0,1 0 0 16,-1-4 2-16,1 1 1 0,0-2 2 0,1-3 3 0,-1-1 2 15,2-2 3-15,-1-3 1 0,1-3 3 0,-2 0 1 0,1-5 1 0,-1-1 3 0,-1-3 0 16,-1-5 0-16,-3-1-1 0,1-5-1 0,-3-1-2 0,-3-2-3 15,-1-3 1-15,-4-2 0 0,-1-1 0 0,-4-2 1 0,-2-2 6 0,-5-2 7 16,0-3 7-16,-4 3 9 0,-2 0 7 0,-1 2 8 0,-2 3 5 0,-3 3 4 0,-2 6 2 16,1 3 3-16,-2 4 2 0,-4 7-1 0,2 2 3 0,-3 6 4 15,-4 4-2-15,0 4-5 0,-3 7-6 0,-2 4-3 0,-4 5-6 0,-1 5-3 0,-3 4-4 16,1 6-4-16,-2 3-1 0,1 5-3 0,1 1-2 0,0 4-5 0,1 3-5 16,1 0-5-16,3 5-5 0,3 0-3 0,2 1-6 0,4 0-5 0,3-1-4 0,6-2-6 15,2 1 0-15,4 0-1 0,1-2-1 0,5 0-1 0,0-2-2 0,3 0 0 16,3-2 0-16,3 0 2 0,2-1-2 0,0-2-1 0,2 0-1 0,2-1-1 15,0-1-2-15,3 1-2 0,0-2-6 0,0 0-6 0,1 0-11 16,2-2-13-16,0 0-17 0,-1-1-18 0,1-1-17 0,1-1-18 0,0-2-17 0,-1 0-13 16,0-1-13-16,-2-2-13 0,4-2-11 0,-1 0-11 0,0-3-24 0,0 1-29 15,1-4-51-15,-1 0-58 0,2-2-20 0,-1-3-3 0</inkml:trace>
  <inkml:trace contextRef="#ctx0" brushRef="#br0" timeOffset="167119.2">19327 16649 288 0,'-1'-4'374'0,"-2"2"-34"0,2 0-48 16,-1-2-57-16,-1 1-58 0,2 1-36 0,-3 0-25 0,3 1-13 0,-1-2-8 15,-1 2-7-15,2 0-5 0,-2-1 0 0,3 1 1 0,-1 1 4 0,1 0 5 16,0 0 5-16,0 1 6 0,0 2 5 0,1-1 6 0,-1 1 3 0,3 1 3 0,-2 1 4 0,3 1 6 16,-2 0 8-16,3 1 10 0,-2 2 4 0,-1 0 5 0,2 1-1 15,-2 0 0-15,3 0-6 0,-2 1-7 0,-1 1-8 0,0-1-7 0,0 0-9 0,-1 2-8 16,1-1-8-16,-1 0-9 0,0 0-10 0,-1 0-12 0,1 0-9 0,2 1-9 0,-2 1-9 15,0-1-9-15,-1 0-7 0,1 3-4 0,1-2-4 0,0 3-5 0,-1-1-1 16,2 1 0-16,-2 4-2 0,2-1 0 0,0 2-1 16,0-1-1-16,-1 4-2 0,2-3-2 0,-1 2-2 0,-1 1 0 0,3-2-3 0,-1 1 1 15,-1 0-3-15,1-1 0 0,2-1-3 0,-2 2-4 0,0-3-6 0,0 1-4 0,-1-2-9 0,2 0-9 16,0-2-17-16,-1-1-19 0,0 0-20 0,-1-2-22 0,1-1-17 0,-1-1-17 16,-1-1-13-16,2-1-11 0,-3 0-25 0,3-3-30 0,-2 1-34 0,2-2-35 0,-2-1-24 15,2-3-20-15,-1 0-31 0,2-2-38 0,-2-2-41 0,1-3-45 0,1-2-13 0,1-3-2 0,0-1 8 16,1-3 298-16</inkml:trace>
  <inkml:trace contextRef="#ctx0" brushRef="#br0" timeOffset="167455.24">19703 16843 0 0,'3'-15'131'0,"-2"2"325"0,2 1 2 0,0 2 2 0,-1-1 2 0,-1 1-71 0,0 2-103 16,-1 1-67-16,0 1-57 0,0 2-25 0,0 0-16 0,0 4-10 0,0 0-11 16,0 0-2-16,0 1 2 0,-1 3 3 0,0 1 4 0,-1 1 6 0,-1 3 5 15,0-1 5-15,-1 2 2 0,1 2-2 0,-2 1-7 0,-3 2-7 0,2 0-8 16,-1 0-7-16,-1 2-6 0,-3 1-9 0,2 1-8 0,-2-2-9 0,1 2-7 0,-2 1-8 0,-2 0-8 15,3-1-7-15,-3 1-6 0,1-3-7 0,-1 3-7 0,3-2-4 0,-3-2-3 16,2 1-1-16,0-1-1 0,0-3-1 0,1 0-1 0,2-2 1 0,-1-1-1 0,3-2 0 16,-1 0 1-16,0-3 2 0,0 0-2 0,2-2 1 0,0-2 1 0,1-1 0 15,-1 0 1-15,1-3 1 0,0 1 1 0,1-2 1 0,-1 0 0 0,0-3 3 0,3 1 1 16,-1 1 3-16,-1-3 0 0,2 2 1 0,-1 0 3 0,2-1 1 0,1 1 0 16,-1-1 1-16,1 1-2 0,0-1 0 0,0 1-1 0,1-1-1 0,-1 2-1 0,1-2-1 15,2 2-3-15,-1 0-1 0,2-1-2 0,0 0-2 0,0 1-2 0,2 1-2 0,0-1-2 16,0 1 0-16,4 0-2 0,-2 1 1 0,1-1 0 0,1 3 0 0,3 0-1 15,-1-1 1-15,-2 2-1 0,4 2 0 0,-2 0 0 0,1 1 0 0,-1 1 0 16,2 0-1-16,-3 2 0 0,3 0 0 0,-1 0 0 0,0 2 0 0,-1 1 0 16,-1-1-1-16,2 3 0 0,-2 0-1 0,1 0-1 0,-2 1-3 0,3-1-2 0,-1 1-6 15,-2 1-6-15,2 0-9 0,1 1-11 0,-2 0-17 0,0-1-17 0,2-1-17 0,-2 0-15 16,1-1-16-16,-2 0-13 0,3 1-13 0,-1-2-11 0,-2 1-21 0,2-2-24 16,1 0-27-16,-2-2-31 0,3-1-20 0,-1 0-16 0,0-1-14 0,-1-1-11 0,-1-2-30 15,2 0-34-15,-3-2-37 0,1-1-39 0,-2 0-14 0,0-4-2 0</inkml:trace>
  <inkml:trace contextRef="#ctx0" brushRef="#br0" timeOffset="167657.2">20046 17148 229 0,'0'-6'373'15,"-1"2"-30"-15,0-1-44 0,1 0-51 0,0 0-52 0,0 0-35 0,0 1-26 0,0 1-18 0,0 0-11 16,0 0-8-16,0-1-5 0,0 2-3 0,1-1 0 0,0 3-2 0,-1-1-4 0,1 1-3 16,1 0-2-16,0 1-2 0,0-1-2 0,0 3-1 0,2-1-2 0,-2 2-1 0,2 1 0 15,-2 1-2-15,2 0-2 0,-1 2-3 0,0 0-4 0,2 1-5 0,-2-1-3 16,-1 3-8-16,2 0-4 0,0 1-8 0,-2 1-8 0,-1-1-5 0,2 2-3 15,-2 1-2-15,0-1-1 0,1 2-7 0,-2 0-6 0,0-1-12 0,0 2-16 0,-2-1-28 16,1 1-34-16,1 0-35 0,-1 0-36 0,0 0-34 0,-1-2-32 16,2 2-70-16,0-2-88 0,0 0-53 0,0-2-35 0,0 1-18 0,2-3-6 0</inkml:trace>
  <inkml:trace contextRef="#ctx0" brushRef="#br0" timeOffset="167844.23">20341 16919 0 0,'-4'-7'122'0,"0"1"438"0,-2-1 0 0,2 3 3 16,2-1 1-16,-1 0 0 0,2 2 0 0,-2-2-102 0,2 1-146 0,-2 1-104 0,0 2-83 16,3-3-44-16,-1 3-26 0,0-2-12 0,-1 2-9 0,1 0-4 0,1-1-6 15,-1 1-1-15,0 1-4 0,-1 0-6 0,1-2-8 0,1 1-12 0,-1 1-13 0,1 0-17 16,-1 0-20-16,-2 0-25 0,2 1-25 0,1 1-34 0,-2-2-36 0,0 1-35 0,1 2-33 16,0-2-29-16,-2 3-28 0,2-1-41 0,-2-1-48 0,2 2-51 0,-2 0-51 15,0 0-18-15,2 0-3 0,-2 1 9 0,2 0 302 0</inkml:trace>
  <inkml:trace contextRef="#ctx0" brushRef="#br0" timeOffset="172083.21">17095 16637 0 0,'0'2'142'0,"-1"1"230"0,0-2 5 0,-1 1-32 0,1-1-48 15,1 2-61-15,0-2-67 0,-1 0-39 0,1 0-26 0,0 1-10 16,0-2-7-16,0 1 2 0,-1 0 1 0,-1 1 0 0,2-2-2 16,-1 0-2-16,1 1-3 0,0 0-2 0,-1 1-2 0,0-2-2 0,1 2-4 0,0 1-5 0,0-1-4 15,0 1-4-15,0 1-7 0,0 1-3 0,0 0-4 0,1 1-1 0,0-1 1 16,-1 2 1-16,1 0-3 0,1 0-4 0,-1 1-9 0,0 0-3 0,-1 1-1 0,1 1-3 0,1 1-4 15,0 0-2-15,-1-1 0 0,2 3-1 0,-1 0 1 0,1 0-2 0,-2 2-4 16,3-2-3-16,-2 3-3 0,2-2-1 0,0 2 1 0,-2 0-2 0,2 1-1 0,0 0-1 16,-1 0 0-16,2 1-2 0,-1-2 0 0,1 2-1 0,-1 2-1 15,1-3-1-15,-3 3-3 0,2-1-7 0,-2 1-9 0,1-2-15 0,-2 2-18 0,2-4-23 0,-2 2-27 16,-1-1-27-16,2 0-24 0,-2-4-25 0,0 0-21 0,2-1-25 0,-1 0-26 16,0-3-58-16,-1-1-73 0,1-1-44 0,1-2-29 0,-1-2-5 0,0-2 8 15</inkml:trace>
  <inkml:trace contextRef="#ctx0" brushRef="#br0" timeOffset="172450.21">17366 16597 0 0,'-1'-7'402'0,"-1"0"40"0,1 2 0 16,-1 0-1-16,-1 2-1 0,-2 1-91 0,2 2-132 0,-1 2-73 0,-1 0-50 16,-1 2-21-16,-1 4-10 0,1 1 0 0,-4 1 4 0,1 3 5 0,0 1 6 0,-1 1 2 15,-3 0 2-15,2 2 2 0,-1 2 7 0,-2-1-5 0,-1 2-6 0,0 1-9 0,0-1-10 16,0 2-7-16,-1-1-6 0,0 1-8 0,1-2-9 0,-1 2-7 0,1-1-8 15,-1 0-2-15,2-1-1 0,1 1-5 0,-1-3-4 0,4-1-1 0,-1-1 2 16,1-2 0-16,1 0-1 0,1-3 0 0,0 1-1 0,3-3-1 0,-1-1 2 0,2 0-1 0,-1-1 2 16,1-2-2-16,2-1 0 0,-3-1 0 0,3-1 4 0,-1 1 0 0,-1-2 1 15,2-1 1-15,-1-1 0 0,1-1 1 0,0 1 2 0,0-1 1 0,0 0 1 16,0-2 1-16,1 2 2 0,1-1 0 0,0-1-1 0,0 0 1 0,0 0-2 16,1 0-1-16,2 1-1 0,-2 0 0 0,3-3 0 0,1 1-2 0,-1 2-4 0,1-2-2 15,2 1-2-15,-1 2 0 0,3-2 0 0,1 0-2 0,-1 0 1 0,2 1-1 0,1-1-1 16,-2 2 0-16,4-1 1 0,-2 1-2 0,1 0-2 0,0 1 2 0,2-1 1 15,-1 1 2-15,-2 1 1 0,3 0-1 0,-1 1 1 0,-1 1-1 0,0-1 0 0,2 2-2 16,-2 1 0-16,1 1-1 0,1-1 0 0,-2 2 0 0,0 1-1 0,2 2-2 0,-1-1-4 16,-2 1-8-16,3 2-9 0,-1-1-11 0,-1 2-10 15,1 0-10-15,0 1-9 0,-1 1-15 0,2-1-15 0,-2 2-22 0,0-2-24 0,2 0-26 0,-1 0-25 16,-2 0-20-16,3-1-18 0,-1 0-12 0,-1 1-13 0,0-2-22 0,2 0-30 0,-1 0-47 16,-1-3-58-16,-2 1-22 0,3-2-6 0</inkml:trace>
  <inkml:trace contextRef="#ctx0" brushRef="#br0" timeOffset="172627.21">17751 17125 0 0,'0'-14'203'0,"0"-1"277"0,0 2 7 0,0 0 1 0,0 1-4 16,0 0-68-16,-1 2-100 0,-2-1-75 0,2 3-67 0,-2 2-43 0,2-1-30 15,0 2-20-15,-2 2-13 0,2 2-8 0,0 1-7 0,-1 1-7 0,-1 1-6 0,2 2-2 0,-2 2 1 16,2-1 0-16,-1 4 3 0,0 1-2 0,1-1-1 0,1 3-8 0,-1 1-6 16,0 0-8-16,1 0-4 0,0 0-7 0,0 3-5 0,0-2-7 0,1 2-7 15,0-2-8-15,-1 1-10 0,1-1-16 0,1 2-20 0,0-1-22 0,-1-1-24 16,2-1-23-16,-2 0-22 0,2 0-22 0,0-1-22 0,-2 0-16 0,3-2-16 0,-1 1-10 15,-1-1-11-15,2 0-12 0,1-2-15 0,-1 1-13 0,-1-3-13 16,1 2-22-16,2-4-28 0</inkml:trace>
  <inkml:trace contextRef="#ctx0" brushRef="#br0" timeOffset="172785.21">17834 17364 163 0,'1'-2'437'0,"-1"1"-5"0,0-2-12 16,0 2-41-16,-1-2-53 0,1 2-54 0,-1-1-56 0,-2 0-41 0,2 1-36 16,-1-2-37-16,-2 2-37 0,3-3-36 0,-2 3-37 0,2-2-34 0,-1 2-33 15,0-1-29-15,1 1-23 0,0-2-20 0,-1 2-19 0,2 1-24 0,0 0-27 0,0 0-49 16,0 0-60-16,0 0-44 0,0 0-36 0,0 0-8 0,0 0 117 0</inkml:trace>
  <inkml:trace contextRef="#ctx0" brushRef="#br0" timeOffset="175109.2">17011 7786 2 0,'25'7'8'0,"3"-2"3"0,-1 1 2 16,6 0 4-16,0-4 4 0,4 2 4 0,3-1 2 0,3-1 2 0,1 0 0 15,5-2 2-15,3-3 0 0,1 1 0 0,1-2 0 0,0 0-1 0,2-3-1 0,1 0 0 16,2-2-3-16,-2 0-3 0,0-1-5 0,-1-3-5 0,0 0-2 15,-2-3-2-15,1 1 0 0,-3-3-2 0,0 0 0 0,-1-2-2 0,-2-1 0 16,-1 0 0-16,-3-4-3 0,-2 1 1 0,-3-1-1 0,-1-1-2 0,-5-1-1 16,-1-1 2-16,-6-1 1 0,-2 0 1 0,-4-1-1 0,-4-1-1 0,-2-3 1 0,-4-1 0 15,-2-1-1-15,-4-1 0 0,-1-2 2 0,-4-3 1 0,-4 0-1 16,-1-2 1-16,-2 1 0 0,-2-1 0 0,-3 0 0 0,-2 0-1 0,-1 0 0 16,-4 2 0-16,1-1-1 0,-5 1 1 0,1 1 0 0,-2-1 1 15,-3 4-1-15,1 0 2 0,-4 0 1 0,-2 3 4 0,-2 1 7 16,-2 2 1-16,-5 3 2 0,-1 0 2 0,-5 3 1 0,-2 4 1 0,-4 1 0 0,-8 3 1 0,-2 2-1 15,-7 3 1-15,-3 3-1 0,-7 4 0 0,-3 2-1 0,-5 4-7 0,-5 4-6 0,-4 3-2 16,-6 4 0-16,-2 2 1 0,-2 4 3 0,-1 3 2 0,-4 2 4 0,0 2 0 0,1 2 1 16,2 3 0-16,1 1-1 0,6-1 0 0,4 3-2 0,7-2-1 0,7 0-2 15,6 2-3-15,6-1-4 0,3 0-5 0,9 2-4 0,5 0-5 0,4 1-5 16,5 0-1-16,5 0 1 0,5 2 1 0,6 1 1 0,4 1 1 0,4 1 2 16,3 1 4-16,6-1 2 0,4 2 4 0,5 0 2 15,4-1 2-15,4-2 1 0,5-1 0 0,4 1 0 0,7-5-6 0,4 1-8 0,4-4-12 16,7-1-15-16,5-3-20 0,7-1-21 0,3 0-44 15,7-4-51-15,4-2-48 0,4-1-47 0</inkml:trace>
  <inkml:trace contextRef="#ctx0" brushRef="#br0" timeOffset="182461.2">24376 16233 0 0,'-2'-6'102'0,"2"1"308"0,0 1 6 16,-2-1-7-16,1 0-10 0,1 1-72 0,-1 0-97 0,0 0-54 0,-1 0-34 15,1 3-17-15,1-3-14 0,-1 1-10 0,0 1-7 0,1-2-7 0,0 2-3 16,0 0-7-16,1-2-10 0,0 1-9 0,0 1-11 0,3-1-9 0,-1-1-9 16,1 0-6-16,2 0-8 0,0 1-5 0,2-1-6 0,1-1-2 0,2 1-1 15,-1-1-8-15,4 0-6 0,0 1-9 0,0-1-13 0,1 1-14 0,0 0-18 16,3-2-19-16,-1 1-20 0,1 1-19 0,0-1-16 0,0 0-13 0,0 1-15 16,0-1-14-16,0 1-15 0,0 0-16 0,-1 1-18 0,0 0-21 0,-2 0-23 15,1 0-37-15,-1 1-43 0,-1-1-11 0,0 0 149 0</inkml:trace>
  <inkml:trace contextRef="#ctx0" brushRef="#br0" timeOffset="182682.2">24621 16073 213 0,'-4'0'224'0,"0"0"-46"0,-2-2-51 0,2 2-39 0,2 0-35 0,-2 0-19 0,2-1-13 15,-1 1-7-15,1-1-4 0,-1 1-4 0,2 0-3 0,0 0-4 16,-1 0-2-16,2 0-4 0,0 0-4 0,0 0-6 0,0 0-5 16,2 0-13-16,0 0-14 0,1 1-24 0,-1-1-25 0,3 0-42 0,0 0-47 0,-1 0-40 15,2 0 126-15</inkml:trace>
  <inkml:trace contextRef="#ctx0" brushRef="#br0" timeOffset="182938.2">24525 16319 308 0,'-10'4'399'0,"1"0"-1"0,2-1 0 0,0-1-68 0,0 0-98 16,1-2-71-16,1 1-58 0,0 0-23 0,3 1-5 0,-2-2-7 0,4 0-4 15,0 0-1-15,0 1-1 0,4-1-1 0,-1 0 0 0,2 0-3 0,2 0-3 16,1 0-1-16,1 0-3 0,2 0-5 0,0 0-9 0,2 0-9 0,-1-1-9 16,3 1-11-16,0-2-10 0,-1 1-14 0,2 0-15 0,0-1-21 0,0 0-23 15,0-1-24-15,0 1-24 0,2-2-24 0,-1 2-22 0,-1-2-38 0,-1 0-40 16,1 1-61-16,1-2-67 0,-1-1-34 0,-1 0-19 0,-1-1-3 0,0 0 331 0</inkml:trace>
  <inkml:trace contextRef="#ctx0" brushRef="#br0" timeOffset="183272.29">24673 15888 0 0,'-9'3'70'0,"4"2"388"0,0-3 9 0,1-1 7 0,0 1 4 16,0-1-74-16,0-1-112 0,0 0-66 0,2 0-49 0,-2-1-23 0,2-1-13 15,1 1-14-15,1-1-13 0,0 0-14 0,2-1-16 16,2 0-8-16,1-3-7 0,1 4-5 0,2-2-5 0,1 0-5 0,4 0-5 0,0 1-6 0,1 1-2 15,2-2-3-15,2 3-3 0,0-1-5 0,1 2-6 0,1 0-4 0,2 2-5 16,-1-1-2-16,0 3-5 0,3 0 0 0,-2-2-1 16,0 4 1-16,1-1 0 0,-1 0-1 0,-2 1-2 0,1 1 0 0,0 1-1 0,-1-1 0 15,-2 2 1-15,-1-1 0 0,-1 0 0 0,-1 1 0 0,1 0 2 0,-2 1-1 0,-2-1 1 16,0 1 1-16,-1 0 1 0,-3 1 3 0,2-1-1 0,-3 1 0 0,0-1 2 16,-2 2 4-16,-1 0 2 0,-2-2 2 0,-2 1 1 0,0 1 0 0,-2 1 1 15,-2 0-1-15,-1 1-1 0,-4 1-2 0,2-1-1 0,-4 1-1 0,-2-1-3 16,2 1-4-16,-4 0-8 0,0 0-10 0,-1 0-12 0,1 0-16 0,-1-1-17 15,-1 1-17-15,0-2-18 0,1-1-31 0,1-1-32 0,2-1-34 0,0-2-37 16,2-1-29-16,0-1-28 0,2 1-47 0,-1-1-55 0,4-2-54 0,1 1-51 16,-1-1-20-16,4-3-3 0,0 2 6 0,1 1 320 0</inkml:trace>
  <inkml:trace contextRef="#ctx0" brushRef="#br0" timeOffset="183762.21">25632 16195 0 0,'-3'-11'406'0,"3"-1"82"0,0-1 5 0,3-1 7 0,-1-1 4 15,1 0-74-15,-1 0-110 0,3 1-76 0,0-2-59 0,3 2-24 0,0-2-12 0,2 3-9 0,1-2-9 16,3 2-8-16,0 0-10 0,2 1-4 0,1 2-1 0,3-2 0 0,0 1 1 15,2 2-2-15,-1 1-2 0,2 0-7 0,-1 2-10 16,3 2-8-16,-4 1-10 0,2 1-7 0,-2 2-7 0,0 2-4 0,-1 2-5 0,-3 2-3 0,0 0-2 16,0 2-6-16,-3 2-6 0,1 1-5 0,-3 2-4 0,0 1-3 15,-2 1-1-15,-3 1-3 0,0 1-2 0,-1 1 0 0,-4 2-3 0,-1 0 1 0,-2 2-1 16,-4 0-1-16,-2 3-1 0,-2-1-1 0,-5 1 0 0,0 1-1 0,-4-1-1 16,0 2 1-16,-4-1-2 0,0 1 1 0,-4-2 0 15,1 0 1-15,0-1-2 0,-1-1 0 0,0-1-1 0,0 0 1 0,1-2 0 0,0 0 1 0,2-1 0 0,2-3 1 16,1 0-2-16,1 0 1 0,2-3-1 0,1 0 0 0,1-1-2 0,2 1 0 0,2-3-1 15,0 1 2-15,2-3 2 0,-1 1-1 0,4-1 0 0,0-2-1 0,0 0 0 16,2-1 1-16,0-1 0 0,3 0 1 0,0-3-1 0,1 2 2 0,1-3 2 16,0 1 1-16,3-1 0 0,1-1 4 0,1-1 0 0,3 0 4 15,2 0 1-15,0-2 2 0,4-1 2 0,1 0 0 0,3-2 0 0,0 1-2 0,0-3 1 16,4 1-1-16,-1-1 0 0,0-1-2 0,2 1 0 0,2-1-3 0,-1 2-3 16,2 0-3-16,-2-1-4 0,4 2-1 0,-2-1-2 0,0 2-3 0,2-1-2 15,-1 2-2-15,1 0-3 0,-2-2-3 0,1 3-3 0,0-1-5 0,-3 0-4 0,2 2-8 16,-2-1-7-16,1 0-14 0,-1 0-17 0,0-1-24 0,0 0-26 0,-2 1-28 15,1-1-29-15,2-3-44 0,-1 0-47 0,0 0-38 0,2-5-32 16,-1 0-32-16,3-1-33 0,-1-2-53 0,1-5-62 0,-1 0-34 0,1-5-20 16,2-2 1-16,-1-2 13 0</inkml:trace>
  <inkml:trace contextRef="#ctx0" brushRef="#br0" timeOffset="184111.21">27058 15364 77 0,'-24'-20'384'0,"-3"3"0"0,-6 0 0 16,0 4-55-16,-4 0-81 0,-2 2-77 0,-4 1-73 0,-1 2-27 0,-4 0-6 0,-4 6 3 0,-2 0 8 15,-3 2 8-15,-3 4 9 0,-1 3 7 0,-2 3 5 0,0 4 6 16,-5 4 4-16,-2 4 0 0,-1 6-1 0,-1 2-4 0,1 5-3 0,3 3-9 0,-2 4-12 16,3 6-12-16,5 2-14 0,0 3-11 0,4 4-10 0,3 1-8 15,7 1-9-15,6 0-5 0,6-1-6 0,6 1-1 0,6-2 1 0,4-1-2 0,8 1-5 16,6-3 0-16,4-2-1 0,7-1 3 0,6-3 2 0,3-4 0 16,8-2 0-16,3-4 3 0,6-1 5 0,4-6 1 0,5-3 0 0,2-7-1 0,4-3-2 15,3-3 2-15,5-6 0 0,3-4 1 0,2-4-1 0,3-6-8 0,4-4-7 0,-2-6-9 16,2-4-10-16,1-6-12 0,0-7-13 0,0-3-6 0,-3-5-4 0,-4-5-1 15,-1-6-1-15,-4-3 5 0,-5-5 8 0,-2-4 13 0,-6-5 17 0,-5-1 19 16,-6 0 23-16,-6 2 22 0,-6 3 20 0,-6 1 19 0,-8 4 22 0,-5 2 12 16,-5 6 11-16,-6 5 6 0,-6 7 5 0,-6 5-2 0,-4 6-6 0,-8 4-9 15,-2 6-14-15,-9 4-14 0,-4 4-17 0,-3 5-12 0,-3 5-14 0,-1 5-9 0,-3 1-9 16,-2 4-6-16,3 2-7 0,0 1-3 0,2 2-4 0,4 0-5 16,4 0-5-16,4 0-8 0,7-1-10 0,3-1-15 0,4-1-16 0,3-2-16 15,5 0-19-15,2-2-18 0,4 0-22 0,2-2-27 0,1 0-30 0,4-3-42 0,4-1-45 16,0 0-40-16,2-2-35 0,4 0-55 0,1-3-61 0,3 0-48 0,2-2-42 15,1-1-14-15,1 0 2 0,5-1 8 0,0 0 178 0</inkml:trace>
  <inkml:trace contextRef="#ctx0" brushRef="#br0" timeOffset="186257.22">17772 6369 158 0,'-11'-3'118'15,"0"2"-49"-15,1 1-39 0,-1-1-20 0,2 0-10 0,-1-1-8 0,1 2-5 16,1 0-5-16,0 0-6 0,2 0-8 0,0 0-5 0,1 0-5 0,1 0-4 15,0-1-4-15,4 1-4 0</inkml:trace>
  <inkml:trace contextRef="#ctx0" brushRef="#br0" timeOffset="186500.21">17835 6239 44 0,'-23'6'277'0,"-3"0"-66"16,1-1-95-16,0 1-53 0,0 0-34 0,2-2-16 0,1 0-7 16,4 1-4-16,-1-1-3 0,3-2-3 0,2 0-4 0,2 1-2 0,2-2 0 0,0 0-1 15,4-1-1-15,1-1 0 0,0 1 0 0,4-2 1 0,1-1-1 16,1 0 0-16,4-1-3 0,0 0-3 0,1 1-3 0,3 0-9 0,0-1-9 0,3-1-22 15,0 1-26-15,2 0-55 0,1-1-70 0</inkml:trace>
  <inkml:trace contextRef="#ctx0" brushRef="#br0" timeOffset="187157.22">23615 6416 0 0,'5'4'144'0,"-2"0"95"0,0-3-58 0,-2 2-65 0,-2-3-66 16,0 0-33-16,-2 2-17 0,1-1-8 0,-2-1-3 0,-1 0-2 15,0 0-1-15,0 0 0 0,-2 0-1 0,0 0 1 0,1 0 1 0,0 0 0 16,0 0 2-16,-1 0 0 0,0 0 3 0,2 0 1 0,0 0 5 0,-1 0 0 0,1 0-1 15,1 0 2-15,0 0 2 0,2 0-1 0,-2 1 3 0,3-1-2 16,1 1-3-16,0 2-6 0,0-2-8 0,0 3-13 0,1-2-16 0,3 2-19 0,-3-1-21 16,2 3-26-16,-1-2-23 0</inkml:trace>
  <inkml:trace contextRef="#ctx0" brushRef="#br0" timeOffset="187485.2">23356 6610 0 0,'4'-3'55'0,"-2"-1"65"0,2 0-20 15,3 0-20-15,1-1-20 0,0-1-13 0,1 2-11 0,2 0-8 0,1-1-7 16,0 1-5-16,2-1-5 0,0 1-1 0,1 1-1 0,-1-1-2 0,1 3-2 0,-1 0-2 16,1 1-3-16,-1 0 1 0,-1 1-1 0,-3 0 0 0,1 3-1 15,-2-2-2-15,2 2 0 0,-3 0 1 0,-1-1 0 0,-1 0 0 0,-1 2 1 0,0-1-1 16,-1 0 0-16,-3 0 0 0,1 1 1 0,-2-1 1 0,-2-1-2 15,2 1 0-15,-2-1 1 0,-1 0 0 0,-3-1 0 0,2-1 1 16,-1 2 1-16,-1-1 0 0,0 0 0 0,0-1-1 0,-2 0 0 0,2-1 1 0,1 2 0 0,-2-2 0 0,0 0 0 16,1 0-1-16,0 0 1 0,1 0 0 0,0 0 0 15,1 0 0-15,0 0-1 0,0 0 0 0,1 0 1 0,-1 0 0 0,2 0-1 16,-2 0 1-16,3 0-1 0,-1 0 0 0,-1 0 0 0,2 0-1 0,0 0 0 0,-1 1 2 0,2-1 0 16,0 0 0-16,0 0 1 0,0 0-1 0,0 0 0 0,0 1-1 15,0-1-1-15,2 2-2 0,0-1 0 0,-1 0-2 0,3-1-4 16,0 0-5-16,-1 0-9 0,1 0-7 0,1 0-7 0,1 0-11 0,-1-1-10 0,2 0-17 0,1-1-22 15,-2 1-24-15,2-2 45 0</inkml:trace>
  <inkml:trace contextRef="#ctx0" brushRef="#br0" timeOffset="188389.21">27471 6958 130 0,'8'0'102'15,"-1"0"-22"-15,2 0-22 0,1 0-13 0,0 0-8 0,0 0-5 0,2 0 0 16,-2 0-2-16,4 2-2 0,-1-2 1 0,1 1-1 0,0 0 0 0,1 0 0 16,1 1-1-16,1 1 1 0,0-2 0 0,2 1 3 15,2 0 1-15,-1 0 1 0,5 0 1 0,0-1 4 0,1 0 2 0,2 2 4 0,2 0 0 0,1-3 1 16,4 1-2-16,4-1-3 0,1 0-2 0,3-1 0 0,0-1-4 0,6-2-4 16,2 2-3-16,2-4-2 0,2 1-4 0,2-1-5 0,3-2-4 0,4-1-4 15,-1-1-1-15,3-2-1 0,1 0-1 0,-1-2 0 0,1 1-1 0,-1-2-1 16,-3-1 0-16,2-4-1 0,-3 0 0 0,-2-1 0 0,-1-3-1 0,-4-1 0 0,-4-2-2 15,-3-3 0-15,-2-2 0 0,-5-4 0 0,-2-2 1 0,-6-4 2 16,-2-3 2-16,-6-3 6 0,-4-2 5 0,-2-3 5 0,-5-2 9 0,-6 0 10 16,0 0 7-16,-6 1 6 0,-4 2 3 0,-3 1 4 0,-5 2 1 0,-4 4 2 15,-4 3 0-15,-5 3-3 0,-2 4-5 0,-6 3-6 0,-3 4-5 0,-5 4-6 16,-7 4-10-16,-2 4-11 0,-7 6-7 0,-7 2-4 0,-8 5-2 0,-5 6-4 0,-8 6-1 16,-5 4 0-16,-5 4 0 0,-5 8 0 0,-3 4 0 0,1 4 2 15,0 6 1-15,1 0 0 0,5 3 1 0,3 2 1 0,8-1 1 0,6-1-3 16,6-3 0-16,9 0-2 0,7-4 0 0,8-5-1 0,6-1-1 0,8-1-1 0,5-2-1 0,8-4-2 15,4 0-9-15,4-1-10 0,4 0-13 0,5-2-17 16,3 0-18-16,5-1-21 0,2 1-33 0,4-1-40 0,1 2-59 0,4-3-64 0,1 0-41 16,2 0-29-16,1-1-13 0,1 0 286 0</inkml:trace>
  <inkml:trace contextRef="#ctx0" brushRef="#br0" timeOffset="189185.2">29548 4783 0 0,'2'-3'190'0,"2"0"182"0,-3 1 3 16,2-1-52-16,-2 1-76 0,0 1-69 0,1-2-68 0,-1 2-32 0,1 1-19 15,-2 0-9-15,0 0-7 0,2 0-7 0,-2 2-7 0,0 1-3 0,0 1 0 16,0 0 2-16,0 4-1 0,0-2 2 0,-2 5 5 0,2-1 0 0,-2 2 1 15,-1 1 2-15,2 3 3 0,-3 0-2 0,2 2-1 0,-2-1-4 0,-1 3-1 16,0-1-4-16,-1 1-5 0,-1 1-2 0,-1-1-5 0,1 1-2 0,-2 0-2 16,0 0 0-16,-2 0-3 0,1 0 0 0,2-2-3 15,-2 2-6-15,1-1-7 0,-1-2-11 0,1 1-15 0,-2-1-19 0,4-1-21 0,-2-1-18 0,1 0-19 16,2-1-25-16,-2 0-30 0,1-1-66 0,-1-1-85 0,1-2-46 0,1 2-29 16,0-4-12-16,1 0 94 0</inkml:trace>
  <inkml:trace contextRef="#ctx0" brushRef="#br0" timeOffset="189588.21">29907 4975 0 0,'11'-10'336'0,"0"2"43"0,-2-1 2 16,-3 3-53-16,2-2-79 0,-3 4-68 0,-2-1-65 0,1 1-30 0,-3 1-15 0,-1 2-9 16,0 1-6-16,-1 1-5 0,-4 1-2 0,1 0 0 0,-1 2 0 15,-2 2 2-15,-2 0 0 0,-3 2 0 0,-2 1-1 0,-1-1 0 0,-5 3-1 0,-2 1-5 16,-2 1-7-16,0 1-8 0,-4-1-7 0,0 1-3 0,-1 1-3 0,-2-1-4 0,2 2-3 15,0-2-2-15,1 2 0 0,-1-3-1 0,1 0-2 16,5 0 0-16,0-1-2 0,2 0 2 0,4-3 0 0,1 1 2 0,1-2 2 0,1 0-1 16,4-1-1-16,0-2 2 0,3-1 3 0,-1 0 0 0,5 0 0 15,1-3 2-15,1 0 0 0,1-1 5 0,1-1 7 0,3 0 3 0,2 0 5 16,0-3 4-16,2 0 6 0,1 1 6 0,-2-2 8 0,3 0 3 0,-2 2 2 16,1-2 2-16,-1 0 1 0,0 0 0 0,0 2-2 0,-2-1-4 0,2 0-4 15,-3 1-4-15,0 0-4 0,1 1-5 0,-2-2-5 0,-1 3-6 0,2-1-5 0,0 1-2 0,0-2-3 16,0 2-4-16,2 0-1 0,0 1-2 0,-1-2 0 0,1 2 0 0,1 0 0 15,-1 0 0-15,2 2 0 0,0-2-2 0,-2 1-2 0,2 2-3 16,0-1-2-16,-2 0-1 0,3 3-3 0,-1-1 0 0,1 1 3 0,-2 3-1 16,3 0-3-16,1 1-7 0,-2 1-7 0,1 1-9 0,-1 2-10 0,1 2-10 0,0-1-9 15,-1 2-12-15,1 1-13 0,-1 1-13 0,1-2-16 0,-1 2-15 16,0 1-20-16,1-1-16 0,-1-2-15 0,3 2-12 0,0 0-9 0,0 1-7 16,2-2-7-16,1 0-10 0,1 0-11 0,1-1-26 0,0-2-36 0,1 1-39 0,0-2-40 15,-1-3-13-15,2 0 44 0</inkml:trace>
  <inkml:trace contextRef="#ctx0" brushRef="#br0" timeOffset="189775.21">30301 5312 0 0,'2'-13'28'15,"-1"3"301"-15,1 1-7 0,-1 0-51 0,-1 2-69 0,0 0-52 0,0 3-47 0,0-2-24 16,-1 3-16-16,-1 0-11 0,1-1-7 0,0 4-2 0,-3-1-3 0,2 1-3 16,-2 1-2-16,-1 0-5 0,0 2-2 0,0 1-1 0,-2 0 0 15,0 2-2-15,1 1-1 0,-1 1-3 0,-1 0-2 0,2 1-3 0,-3 0-3 0,2 1-2 16,-2 1-2-16,0 1-2 0,0 1-3 0,-1 0 1 0,-3 3-3 15,2 0 0-15,-3-1-4 0,1 2-6 0,-2 2-7 0,0-2-11 0,-1 2-11 0,0 1-14 16,1-3-15-16,0 3-19 0,0-1-20 0,1 0-36 0,1-1-42 0,3-1-61 0,1-1-68 16,2-2-32-16,1 1-15 0</inkml:trace>
  <inkml:trace contextRef="#ctx0" brushRef="#br0" timeOffset="189950.25">30513 4952 95 0,'-4'-14'324'16,"-2"1"-26"-16,-1 1-37 0,-2 3-71 0,0 1-85 0,-2 3-43 0,0 2-23 16,-3 0-12-16,1 2-7 0,-2 2-5 0,1 2-3 0,-1-2-2 0,0 3 0 15,0 1-1-15,-1 1-1 0,1-1-1 0,3 3-2 0,-2-3-6 16,1 3-5-16,1 0-14 0,1 0-15 0,0 1-28 0,1-1-37 0,0 1-59 0,1-1-72 16,-2 0-45-16,2 1-32 0</inkml:trace>
  <inkml:trace contextRef="#ctx0" brushRef="#br0" timeOffset="190469.2">29454 5683 0 0,'-12'12'240'0,"3"1"126"0,1-1 8 0,1-3-54 0,2 1-85 0,1 1-49 0,1-1-35 0,3 1-16 16,2-1-9-16,0 2 2 0,3 2 8 0,4 0 4 0,0 0 3 15,3 2-2-15,1 1-5 0,4 0-4 0,1 0-5 0,2 1-11 0,1-2-12 16,4 1-8-16,1-1-2 0,3-3-3 0,2 0-4 0,2-1-10 0,3-3-13 0,3-1-11 15,1-4-8-15,2 0-7 0,4-4-3 0,1-4-3 0,-1-1-6 0,1-3-4 0,0-4-4 16,1-1-3-16,-4-5-3 0,2-2-4 0,-3-2-1 0,-1-5-3 16,-4 0-3-16,1-5-2 0,-3-2 0 0,-3-1-2 0,-2-5-1 15,-1-2-2-15,0-5-4 0,-4-4-2 0,-2-4-4 0,-2-3 0 0,-3-2-1 0,-2-4 0 0,-3-3 0 16,-1-3-1-16,-3 1 2 0,-4-2-1 0,-2 3 1 0,-2 1 2 16,-4 1 0-16,-4 5 1 0,-6 7 1 0,-4 5 2 0,-4 8 4 0,-7 5 3 15,-5 6-1-15,-6 6 3 0,-9 6 6 0,-8 6 0 0,-7 8-1 0,-8 4 2 16,-6 8-1-16,-7 5 0 0,-5 8 1 0,-3 2 0 0,2 5 1 0,-2 3-1 0,4 2 0 15,-1 3 0-15,2 2-2 0,7-2-1 0,4 0-5 0,5-2-1 0,5-1 0 16,7 0 0-16,4-3-2 0,7 0-1 0,5-4-1 16,5 0 0-16,4-1 1 0,7-1 0 0,3 1-1 0,4-3 0 0,5 2-1 0,3 2 0 0,4-1 1 15,2 0 1-15,5 4 0 0,3-2 0 0,5 3-2 16,4 2-5-16,3-1-8 0,7 1-12 0,5 2-10 0,5-1-16 0,5 1-16 0,4 0-18 0,9 0-18 16,3-1-19-16,3 0-15 0,5-3-15 0,4-3-13 0,2 0-10 0,0-4-7 15,2 0-3-15,-2-4 1 0,-3 0-1 0,-1-5-1 0,-5-1-8 0,1-4-12 16,-6-1-31-16,-2-4-41 0,-4-1-22 0,-2-4-18 0</inkml:trace>
  <inkml:trace contextRef="#ctx0" brushRef="#br0" timeOffset="190617.21">29851 5393 0 0,'-37'12'75'0,"2"0"-6"15,0 0-20-15,5-1-15 0,3 1-12 0,2 0-16 0,2-2-18 0,3 1-27 0,2 0-31 16,2-1-53-16,3-1 112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09:40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16663 4989 0 0,'0'-1'193'0,"-1"-3"195"0,-1 1 11 0,1-1-50 0,-3 1-82 0,1 0-59 0,-1-1-46 0,-1-1-21 16,0 0-6-16,0 0-3 0,-1 0 1 0,1 1-2 0,0-1-4 0,0 0-5 15,-1-1-6-15,1 0-7 0,0 2-5 0,0-3-4 0,1 2-2 0,-1 1-7 16,1-1-6-16,1 0-10 0,-2 2-9 0,1-2-8 0,2 1-5 0,-1 1-6 0,0 2-7 16,2-3-5-16,-2 3-5 0,0-2-6 0,3 2-3 0,-1-2-7 0,0 2-5 15,-1 1-5-15,2 0-5 0,0 0-3 0,-1 0 1 0,1 2-2 0,0 1 1 16,0 1 1-16,0 1 0 0,0 2 1 0,0 1 0 0,0 1 1 0,0 0-2 15,0 3 1-15,0 0 1 0,0 1 2 0,1 1 2 16,2 0 0-16,-2 0-3 0,4 3 1 0,-3 0-1 0,2 0 1 0,0 0 0 0,1 1 0 0,2 2-2 16,1 1 0-16,1-3 2 0,-2 3 1 0,4-1 0 0,-1 1-1 15,0-1 2-15,1 2 1 0,2-2 2 0,-1 1 1 0,3-1 0 0,-2 0-1 0,0 1-1 16,3-1 2-16,-1 1 3 0,0 0 1 0,-1 0 0 0,1 0 0 0,0 0-2 16,-1 0 0-16,1 1 1 0,-1-1-1 0,2 1-1 0,-2 0 0 0,-1 0 0 15,0 0 0-15,-1-1-1 0,1 0-1 0,-3 1 0 0,0-1-1 0,-3 0 2 16,2 2-1-16,-3-4 2 0,-1 2-1 0,-1-1-2 0,-2 0 0 0,-2-2-1 15,-1 0 3-15,-4 0 0 0,1-1 0 0,-5-2 0 0,-3 1-1 16,-3-3-1-16,-3 2-1 0,-5-1 1 0,-5-1-3 0,-4-1-1 0,-5-1 1 0,-6 0 1 16,-4-3 0-16,-6 0 1 0,-2 1 1 0,-6-3-2 0,-4 0 6 0,-6-2 7 0,1-2 11 15,-4 0 11-15,2-2 12 0,0 0 10 0,0-3 7 0,3-1 7 16,4 0 1-16,3-1 0 0,1-1 0 0,5-1 1 0,0-2 0 0,3 0 0 0,1-1-3 16,1 0-8-16,0-1-7 0,0 2-11 0,2-2-8 0,-1 0-10 0,-3 3-4 15,0-1-4-15,0 1-4 0,-2 2 1 0,-2 0-1 0,-2 2-1 0,1 2 0 16,-3 0-1-16,-1 2-1 0,0 3-1 0,0 0-2 0,0 0-2 0,-2 2-2 15,3 1-2-15,1 1-1 0,1 0-2 0,3 1 1 0,4 1-1 0,6-1-3 16,-1 1-1-16,6-2 0 0,5 1-1 0,3-1-1 0,3-1 0 0,5-1 0 16,2 2-2-16,4-3 1 0,1 1 0 0,3-1 1 0,3 0-1 15,2 1-1-15,0 0 0 0,4 0-2 0,0 0-2 0,2 0-1 0,0-1-1 16,3 1 0-16,0 0 0 0,1-1-1 0,1 0-4 0,0 1-6 0,3 1-10 0,-1 0-13 16,1-1-12-16,0 1-11 0,1 0-11 0,0-2-9 0,1 3-5 0,-1-1-7 0,-1 0-6 15,2 1-6-15,2 0-8 0,-2 2-11 0,1-1-13 0,2 1-9 0,0 3-8 16,-1-1-11-16,3 0-10 0,1 3-8 0,0 0-6 0,3-1-8 15,0 3-9-15,0 0-22 0,2-1-26 0,2 2-63 0,3-3-76 0,-1 1-32 0,4 0-13 16,5-1 4-16,1-1 168 0</inkml:trace>
  <inkml:trace contextRef="#ctx0" brushRef="#br0" timeOffset="726.99">17484 5823 218 0,'-7'2'411'0,"1"-2"-4"0,3-2-2 0,-1 1-46 0,-1 1-62 0,3-1-91 0,-1 1-103 15,3 0-46-15,-1 1-22 0,1 0-14 0,0 2-13 16,0 2-7-16,1 1-2 0,-1 1 0 0,1 3-1 0,1 0 2 0,-1 3 2 0,0 1-2 0,2 1-3 15,0 2 0-15,0 3 1 0,0-2-1 0,1 2 0 0,1-1-1 0,3 0 1 16,-1 1-1-16,4-1 2 0,-1-2 0 0,5-1 1 0,1-1 0 0,4-2 0 16,1-1 2-16,7-1 2 0,4-4-1 0,4-1 2 0,5-3 0 0,6-3 0 15,4-3 1-15,7-4 1 0,6-3 1 0,5-3 1 16,7-3 2-16,7-3 0 0,7-4 0 0,3 0-2 0,6-5 0 0,6-1-2 0,3-1-1 0,2 0 0 16,3 0-1-16,4-2 1 0,0 2-1 0,2 1 2 0,0 0-1 0,0 2-3 15,1-1-1-15,-1 2-3 0,-5 4 2 0,-5 0 0 0,-2 3 3 0,-4 0 1 16,-6 2-1-16,-5 2 0 0,-5 2 0 0,-5 1 1 15,-8 3-2-15,-3 0-1 0,-9 2-2 0,-3 2 0 0,-6 1-1 0,-3 0 1 0,-8 4 1 0,-5 0 1 16,-2 1 1-16,-4 3 0 0,-6 2 2 0,-5 0 0 0,-1 3 1 0,-6 2 2 16,-3 2 0-16,-4 3 2 0,-3 2 2 0,-6 2 1 0,-2 3 0 0,-3 2-1 0,-4 3 1 15,-2 2-1-15,-4 0-2 0,-3 4-2 0,0-1 0 16,-4 1 1-16,-1 2 0 0,0 0-2 0,1-2-4 0,-2 2-3 0,2-3-12 0,0-2-11 16,4-1-11-16,-2-1-11 0,3 0-12 0,1-3-12 0,0-1-11 0,3-1-9 0,1-3-10 15,3 0-9-15,-1-3-11 0,2 1-11 0,4-4-11 0,1 1-12 0,-1-2-22 16,4-2-26-16,0 1-46 0,3-3-55 0,1-1-25 0,2-3-13 0</inkml:trace>
  <inkml:trace contextRef="#ctx0" brushRef="#br0" timeOffset="856">21044 6373 2 0,'7'-1'345'16,"3"-1"-5"-16,-4-2-2 0,-1 2-83 0,0-2-117 0,0 1-72 0,-2-1-50 15,-1-1-32-15,-2 1-22 0,0 2-19 0,0-2-14 0,0-1-21 16,-2 0-22-16,-1 0-33 0,1 1-36 0,-2-1-48 0,-1-1-53 0</inkml:trace>
  <inkml:trace contextRef="#ctx0" brushRef="#br0" timeOffset="4890.04">6139 6487 39 0,'-4'0'228'16,"1"0"-43"-16,-1 0-49 0,0 0-39 0,-2 0-34 0,3 0-19 0,1 0-10 15,-2 0-5-15,2 0-2 0,-2 0-2 0,3 0-1 0,0 0 0 0,-1 0 0 16,2 0-1-16,0 0 0 0,0 0 0 0,0 0-2 0,2-1-2 0,-1 0-1 0,0 0-3 15,4 0-1-15,-3 1-1 0,2-1 1 0,1 0-2 0,2-1 0 16,1 2 1-16,1-1 1 0,1 1 1 0,2 0 1 0,2 0 0 0,1 0 2 16,2 0-1-16,5 0 0 0,2 0 1 0,2 0-1 0,4-1 1 0,3-1-2 15,3 1 1-15,4-1-1 0,2-1 0 0,7-2-2 0,0-2-1 0,5 2 0 16,3-4-2-16,4-1-1 0,2 0 1 0,4-3 0 0,5-2 1 0,3-2-2 16,3-4 2-16,5 0 0 0,6-5 2 0,4-1 2 0,5-5 3 0,4-3-1 15,6-6 1-15,7-1 2 0,3-4-1 0,8-5 1 0,4 0 1 0,7-4 2 16,1-2 1-16,6-3-1 0,6 0 0 0,0-1-3 0,3-2-3 0,2 2-2 0,3-1 0 15,1-2 1-15,3-1 2 0,2 0 1 0,-1-2-1 0,0 0-4 16,-3 0-4-16,-1 0-4 0,-1-1-1 0,-5 1-1 0,-5 1-1 0,-6 0 0 0,0 1 1 16,-8 2-3-16,-3 0-1 0,-2 0-4 0,-7 1-3 0,-5 4-2 15,-1-4 1-15,-4 1 4 0,-5 2 3 0,-6-1 2 0,-2-1 0 0,-5 0 1 16,-5-1 1-16,-4 1-2 0,-7 0 1 0,-3 0-1 0,-7-1-2 0,-5 4 2 0,-7-1 0 16,-6 3 1-16,-4-1-1 0,-8 4 0 0,-3 0 0 0,-6 5 0 0,-7-1 1 0,-3 3-1 15,-6 1 0-15,-4 2 2 0,-8 3-1 0,-3-1 1 0,-6 3 0 0,-8 2 1 16,-5 1-1-16,-9 2-1 0,-7 0-1 0,-9 2-3 0,-9 2 0 0,-8 0 1 15,-10 3-1-15,-12 2-2 0,-8 1 0 0,-10 6-1 0,-7 1-1 0,-10 1-1 16,-13 4 1-16,-6 3 3 0,-12 4 1 0,-7 3 2 16,-10 3 0-16,-3 6 2 0,-8 0-2 0,-1 5-5 0,-3 3 4 0,-3 5 3 0,-5 0 3 0,2 4 1 15,-1 4 0-15,1 1-2 0,3 3-1 0,-7 2-1 0,-2 4-2 0,3 3 0 16,-6 3 1-16,1 7 2 0,-3 6 2 0,-1 5 1 0,-2 8 0 0,-2 8 0 16,0 6 1-16,0 8 0 0,4 4-3 0,-4 9-2 0,3 5 1 0,-2 6 6 15,2 7 2-15,3 3 4 0,4 2-3 0,7 3-1 0,6 3-5 0,4 1 0 16,9-1-6-16,9 1-2 0,10-2-2 0,6 0-1 0,7-4 8 0,9-3 8 15,8-1 0-15,8-9-6 0,9-4-4 0,6-6-2 0,5-6-1 0,9-2 1 16,5-9 1-16,8-6 4 0,8-5-1 0,6-8-2 0,8-4 0 0,4-6 0 16,7-2-1-16,3-5-4 0,7-4-1 0,6-5-2 0,3-3 0 0,7-6-2 15,5-2 0-15,4-4-2 0,5-3-2 0,8-5-4 0,7-4-2 0,5-2 1 16,11-7 2-16,7-3-1 0,10-8-1 0,11-5 0 0,11-8-2 0,8-5 0 16,10-6-4-16,10-7-1 0,10-5 1 0,7-6 5 0,9-5 3 0,8-5 4 15,4-3-1-15,9-4 0 0,5-4-1 0,3-2-1 0,6-3 0 16,-2 1 2-16,0-1 3 0,0 1 0 0,-2-1 2 0,-5 6 1 0,-6 2-5 0,-6 3-10 0,-4 4-8 15,-8 4-7-15,-11 4-7 0,-7 5-6 0,-7 4-10 0,-7 2-10 16,-8 6-16-16,-8 2-18 0,-8 5-29 0,-3 3-34 0,-7 1-54 0,-7 3-63 16,-4 1-27-16,-4 5 95 0</inkml:trace>
  <inkml:trace contextRef="#ctx0" brushRef="#br0" timeOffset="79888.25">2269 13450 63 0,'-5'-3'474'0,"-1"1"2"15,2-1-1-15,0 2-3 0,-1-2-5 0,0 0-99 0,2 0-139 0,0 0-72 0,-1 2-38 16,3-1-24-16,-2 0-18 0,2 0-14 0,0 1-11 0,1 0-6 16,0 1-3-16,1-2 0 0,0 1 2 0,2 0 0 0,-1 0 1 0,2 1 1 0,0 0 2 15,2 0-3-15,0 0-3 0,3 0-5 0,-2 0-4 0,1 0-4 0,3 0-3 16,-1 0-3-16,1 0-4 0,3 0-2 0,-2 0 0 0,2 0-2 0,0 0 1 0,1 0-3 16,1 0-3-16,0-2-2 0,0 2-2 0,1-1-4 0,2-2-7 0,-3 1-7 0,4-2-9 15,0 0-9-15,-2 1-11 0,2-2-11 0,0 0-14 0,1-2-18 0,1 1-21 16,-1-2-24-16,1-1-24 0,-2 1-21 0,0 0-16 0,-2-3-10 15,1 2-9-15,-3 0-2 0,-1 0-2 0,-4 0-1 0,2-1 1 0,-5 1 0 16,1 1-2-16,-3-1-1 0,-1 3 0 0,0-2-5 0,-2 0-4 0,-2 1-27 0,-1 1-36 16</inkml:trace>
  <inkml:trace contextRef="#ctx0" brushRef="#br0" timeOffset="80087.17">2662 13239 0 0,'-7'4'287'0,"2"0"92"0,0 1-16 0,-1-1-33 0,2-1-40 0,0 0-40 16,1 1-38-16,-1-1-25 0,-1 0-17 0,1-1-13 0,2 1-11 0,-2 1-12 0,1 0-11 15,0-2-8-15,0 2-5 0,1 1-9 0,1 1-7 0,-2 0-8 0,2 1-6 16,1 2-7-16,-1 2-9 0,-1-1-7 0,2 2-8 0,0 2-6 0,0 1-2 16,0 2-6-16,0 0-5 0,0 0-5 0,2 1-8 0,-1 2-3 0,-1 1-2 0,1 0-3 15,0 0-4-15,2 0-2 0,-2 1-2 0,2-1-9 0,-2 2-10 16,2-1-20-16,0-1-22 0,-2 0-30 0,2 0-33 0,-1 0-30 0,2 0-29 0,0-2-30 0,-2 1-29 16,2-3-55-16,1 2-64 0,-1-2-55 0,1-2-52 0,-2 0-16 0,2-2-3 15</inkml:trace>
  <inkml:trace contextRef="#ctx0" brushRef="#br0" timeOffset="80371.17">3025 13615 331 0,'0'-10'484'15,"-2"1"3"-15,-2 1 4 0,2 3-5 0,-2 0-9 0,0 2-92 0,-1 0-130 16,-1 2-65-16,0 2-38 0,-3 3-27 0,3 0-22 0,-3 1-9 0,-1 3-6 16,1 1 2-16,-2 2 5 0,0 2 6 0,1-1 6 0,-1 2 1 0,2 2 0 0,-2 0-1 15,2-1-1-15,1 2-5 0,0 0-3 0,2 1-5 0,2 0-6 0,2-1-3 16,-1 1-4-16,3 0-3 0,2 0-4 0,0 0-5 0,2-1-5 0,2-1-5 15,-1-1-3-15,2 0-6 0,2-1-5 0,0-1-2 0,1 1-2 16,0-4-3-16,1 1 0 0,0-2-2 0,0 0-1 0,0-2-1 0,2-1 0 0,-2-1-3 0,0-2-2 16,0 1 0-16,2-3 0 0,-1-1-4 0,-2-1 0 0,3-2-2 0,-1-1-3 15,-2-1-2-15,1-1-2 0,-2-2-1 0,-1-2-1 0,0-1 0 16,-3-1-4-16,0-1-1 0,-4-2-2 0,0 0-1 0,-2-2-3 0,0 1-3 16,-4-3-1-16,-1 1-5 0,-2 0-5 0,0-1-5 0,-1 1-7 0,-1 0-10 0,0 0-11 15,-1 1-16-15,0 2-18 0,1-1-33 0,0 3-37 0,1 2-35 0,-1 1-33 16,1 1-42-16,1 1-45 0,-1 1-34 0,3 2-28 0,-3 4-34 0,3 1-36 15,-2 1-58-15,2-1-67 0,1 4-25 0,-1 1-8 0,2 2 19 16,1 1 32-16</inkml:trace>
  <inkml:trace contextRef="#ctx0" brushRef="#br0" timeOffset="81739.17">3286 13615 392 0,'11'-10'467'0,"-2"-1"11"0,2 1 11 0,-3-1-42 0,0 1-65 0,0 1-70 15,-1-1-74-15,1 1-35 0,-2-1-18 0,1 2-10 0,-3-1-4 0,1 0-8 0,0 1-6 16,0 0-10-16,-3-1-12 0,2 1-7 0,-3-1-3 0,1 1-5 0,-1 0-5 16,-1 1-6-16,0 0-11 0,-1 0-9 0,-2 0-9 0,2 1-7 0,-3 0-7 15,2 2-8-15,-3-1-11 0,1 1-8 0,-1 2-4 0,0-1-7 0,-2 2-7 0,-1-1-7 16,1 2-6-16,-1 2-3 0,-2-1-1 0,3 2-1 0,-2 1-1 0,-1 1-1 16,-1-1-1-16,2 4-1 0,-1-2 0 0,2 3-1 0,-2 1 0 0,1-1 2 15,-1 2 0-15,1 0-1 0,1 1 0 0,0 1 0 0,2 0 0 0,0 2 0 16,1-2 1-16,1 1 0 0,-2 1 1 0,3-1 0 0,1 2 1 15,2-2 0-15,-1 2 0 0,1-3 0 0,1 1-1 0,0 1 0 0,3-2 1 16,0 0 1-16,-1 0 0 0,2-1 1 0,3 0 0 0,-2 0 2 0,0-3 1 0,4 0 1 16,-2 0 3-16,0-2 1 0,1-1 0 0,2-2 2 0,-1 0 2 15,0-1 0-15,0-2-1 0,1-1 2 0,0-1 0 0,-1-3-1 0,1 0 1 0,-2-4-1 0,1 0-2 16,0-2-1-16,-1-2-2 0,-2-4-1 0,2 0-1 0,-3-3-2 16,-1-3-1-16,0-2-2 0,-3-1 0 0,1-5-2 0,-1-2 1 0,1-2-1 0,-3-1-1 15,1-3 0-15,0 1 0 0,-1-2-1 0,0 2 0 0,0 1-1 16,0 1 0-16,0 4 0 0,0 2 2 0,0 2-2 0,0 4 1 0,0 1-1 0,-1 3 0 15,0 2-1-15,1 3-1 0,-1 0 1 0,-1 3-3 0,1 2 1 0,0 1 0 16,1 2-1-16,-1 3 1 0,-1 1-1 0,1 2-1 0,1 2 1 0,-1 3 3 16,0 2-1-16,-2 1 0 0,2 3 1 0,1 2 0 0,-1 2 1 0,0 2 0 15,-1 1 0-15,2 2 0 0,0 2 1 0,2-1 0 0,-1 2 0 0,0 0 2 16,3 1-1-16,-2-1-1 0,2 1-1 0,-2-1 0 0,2 1 0 0,2-1 1 0,-1 0-1 16,0 0 1-16,3 0 1 0,-2-2 0 0,0 0 2 0,4-2 0 15,-2 0 4-15,1-1 0 0,2 0 1 0,0-1 4 0,1-2 0 0,-1-1 2 16,4-1 1-16,0-1 0 0,1-1 0 0,3-1-1 0,-1-1 0 0,2-2 0 15,1 1 0-15,1-4-2 0,0 0-1 0,1 0-3 0,1-3-2 0,-1-1 0 16,0-1-1-16,1-1-1 0,-2 0 0 0,0-2-1 0,1-1 1 0,-3-2 2 16,-2 2-2-16,1-4 0 0,-3 1 1 0,-2-1-1 0,-2 1 1 0,-1-2 0 15,-2 0 0-15,-3 0 0 0,2-2 0 0,-5 1-2 0,1-1 1 0,-3 0-2 0,-1 0 1 16,-1-2-1-16,0 3-1 0,-2-1 1 0,1 0 0 0,-2 0 0 0,-2 1-1 16,1 0-1-16,0 2 0 0,0 1 0 0,-2 0 0 0,-1 1-2 0,1 1-1 0,-2-1 1 15,0 3-2-15,2 0-1 0,-3 2 0 0,2 2-1 0,1 0 0 0,-3 0-1 16,-1 2 0-16,2 1 1 0,-1 1 0 0,2 0 0 0,-2 2 1 15,1 0 0-15,-1 3 2 0,0-1 0 0,0 1 0 0,3 1 2 0,-2 1-1 16,0 1-1-16,1 0 2 0,0 0-1 0,3 0 0 0,-2 1-1 0,2 1 2 0,0-1-1 16,1 0 0-16,-1-1 0 0,4 0 1 0,-2-1-1 0,2 1 1 15,1 0 0-15,0-2 1 0,1 0 1 0,2 1-1 0,-2-1 1 0,4-1 0 16,-3 0-1-16,2-1 0 0,0 0 1 0,1 0-1 0,1-2 0 0,0 1 1 0,1-1-1 16,0 0 1-16,1 0 1 0,0-3 0 0,0 2 0 0,0-1-2 0,1-2 2 15,0 0 0-15,-2 1 1 0,3-2-1 0,-1-1 1 0,1 0-1 0,-2 0 2 16,2-3-1-16,-1 2-1 0,2-3 1 0,-2 0-1 0,1-1-1 0,-1 1 2 15,-1-3 0-15,1 2-1 0,0-4 2 0,-2 2-1 0,-1-1 0 0,3 0-1 16,-4-1-1-16,1 1 1 0,0 0 0 0,-1 1 0 0,-1-1-1 0,1 0 0 16,0 3-1-16,-3-2-1 0,1 1-1 0,0 3-1 0,-1-2 0 15,-1 1-1-15,2 2 1 0,-2 0-1 0,0-1 1 0,-1 2-2 0,0 1 1 0,0 0-2 16,0 0 1-16,0 1 2 0,0 2-1 0,0-1 1 0,0 0 0 0,0 2 1 0,0 1 1 16,0-2-2-16,1 2 1 0,1 1 1 0,-1 0 1 0,0-1 1 0,-1 1 0 15,1 0 1-15,1-1-1 0,-1 0 0 0,1 2 0 0,2-2 0 0,-3 0 1 16,2 2 0-16,-1-3-1 0,2 2 0 0,-1 1-1 0,-1-3 1 0,3 0 0 15,-3 1 0-15,2-1-1 0,0 1 1 0,0 0 0 0,0-1 0 0,0 0-1 16,0 0 1-16,1-1-1 0,1 1 1 0,0 1 1 0,1-1 1 16,0-3 0-16,1 2 0 0,0 1 0 0,1-3 1 0,0 2-1 0,-2-2 2 0,3 0-1 0,-3 1 0 15,1-2 2-15,2 0-2 0,0-2 0 0,-2 1 1 16,2 0-2-16,-1-2 2 0,1 1-2 0,-3-1 1 0,1-1-2 0,2 0 1 0,-3 0 0 16,2 0-2-16,-3 1 1 0,2 0 1 0,-2-1-2 0,-1 0 1 0,-1 1 0 0,0-2 0 15,0 1-1-15,0 1 0 0,-1-1 0 0,-1 0 1 0,-1 1 0 0,3 0-1 16,-3-1 1-16,0-1 0 0,1 1 0 0,-1 1-1 0,0-1-1 0,-1-1 3 15,0 1 0-15,0-1-2 0,0 0 0 0,0-1-1 0,0 0 1 0,0 1 0 16,-1 0 1-16,0 0-1 0,-1 0 1 0,2 1 2 0,-1-1-1 0,1 1 2 16,-1 1-1-16,1 1-1 0,0-2-2 0,0 1 1 0,0 2 1 0,0-1-1 15,0 1 0-15,0 0-2 0,0 1-1 0,0 0 0 0,0 0-1 0,0 0-2 16,0 0 1-16,0 1-2 0,0 1 2 0,1 0-1 0,-1 2 2 0,1 0 0 16,1 0 0-16,0 1 1 0,-1 2 0 0,2-2 1 0,-1 3 1 0,2-2-1 0,0 2 0 15,-2-1 1-15,2 2 0 0,0-2 0 0,1 0-1 0,-2 0 0 16,1 1 0-16,0 0-1 0,0-2 1 0,1 1 1 0,-3 0 0 0,3-1 0 0,-2-1 0 15,-1 1-1-15,3-1 0 0,-3 0 1 0,1-2 0 0,1 1 0 16,-2-1 0-16,2 0 1 0,0 0 0 0,-2-2 2 0,-1 2 0 0,2-2 0 0,-2-1 0 16,2 1 1-16,-1-1-1 0,2 0 0 0,-2-1 1 0,2 0-1 0,-2-2 0 15,1 2 1-15,1-2-2 0,-1-2 0 0,1 1-1 0,-1 1-1 0,-1-2-1 16,2 0 0-16,-2 1-1 0,2 0 0 0,0-1 0 0,-2 0 0 0,2 0-1 16,-1 0 0-16,-1 1-1 0,2 2 1 0,-2-2 1 15,-1 0-2-15,2 1 0 0,-2 2 0 0,2-2-1 0,-1 2 1 0,-1 0-1 0,3 1 2 0,-2 1-1 0,1 0 2 16,2 2 4-16,0 3 3 0,1 2 3 0,2 1 1 0,0 3 5 0,1 3 4 15,2 2 5-15,0 1 4 16,3 6 3-16,-2-1 3 0,2 5 2 0,-4 1 1 0,2 1 2 0,-2 4-1 0,0 1-2 0,-1 2-2 0,-3 2-2 0,-2 1-3 16,-2 2-1-16,-2 0-5 0,-2 2-2 0,-2 1-3 0,-2-1-3 0,-3 0-1 15,-1-2-4-15,-1 0-2 0,-1-1-1 0,-3-2 0 0,1-5-1 0,2-1-1 16,-2-3-2-16,-1-4-4 0,2-2-7 0,0-3-8 0,-3-3-12 0,1-3-14 16,0-4-14-16,-1-3-14 0,0-2-35 0,-3-5-41 15,-1-5-50-15,1-4-55 0,-4-5-58 0,1-4-60 0,-3-8-49 0,3-1-44 0,-2-6-71 0,2-7-82 16,-1-3-35-16,4-1-14 0,1-2-1 0,2 0 8 0,2 2 31 0,3 2 474 0</inkml:trace>
  <inkml:trace contextRef="#ctx0" brushRef="#br0" timeOffset="82099.17">6981 13315 0 0,'-6'-19'172'0,"2"-1"263"0,-1 0 22 15,0-1 14-15,-1 1 12 0,1 0-88 0,0 1-133 0,1 2-60 0,-1 1-27 0,3 3-13 0,-2-1-5 16,2 2-10-16,-1 2-11 0,-2 1-16 0,3 1-16 0,-2 3-20 0,2 0-20 15,-1 2-9-15,-1 2-3 0,1 2 2 0,-1 2 6 0,1 2 6 16,0 2 9-16,-1 2 13 0,-1 3 17 0,3 1 10 0,-1 2 5 0,-1 3 5 16,3 1 1-16,-2 3 0 0,2 0 0 0,0 3-6 0,1 0-10 0,0 2-12 0,0 1-13 15,0 2-12-15,0 2-11 0,-2 1-14 0,0 0-20 0,1 2-7 0,1 0-7 16,-2 3-4-16,-1-2-4 0,2 2-4 0,-2-1-5 0,2-1-12 0,-1 2-15 16,-2-4-31-16,3 1-37 0,-2-3-42 0,2 1-43 0,-2-3-53 0,2-3-52 15,0-2-50-15,1-1-47 0,0-6-82 0,1-1-95 0,0-2-43 0,2-6-19 16,-2 0 1-16,3-5 10 0,1-4 27 0,-1-5 447 0</inkml:trace>
  <inkml:trace contextRef="#ctx0" brushRef="#br0" timeOffset="83580.19">6868 13667 0 0,'-6'-40'355'0,"1"2"228"0,-1 2 28 0,-2 2 15 0,2 4 8 0,1 3-41 0,-2 0-67 15,0 5-83-15,1 2-91 0,1 2-61 0,0 2-48 0,1 2-40 0,0 2-37 16,1 2-32-16,1 0-31 0,0 3-28 0,2 0-28 0,3 2-16 0,1 0-8 16,2 2-6-16,0 3-3 0,5-1-1 0,0 2-3 0,3-1 0 0,2 4-1 15,3 1 1-15,-1 2 0 0,4 2-2 0,0 0 1 0,4 3-1 0,-2 1-2 16,2 3-1-16,-2 1 0 0,0 0-2 0,2 3-1 0,-3 0-1 0,-1 2-3 0,-1 2-4 15,-1 0-5-15,-3 1-7 0,1 0-6 0,-3 2-15 0,-2 0-15 16,-2-1-21-16,-2 1-24 0,0 0-21 0,-4-1-21 0,-3 0-19 0,-1-1-20 16,-1 0-25-16,-2-1-26 0,-1-3-21 0,-3 0-20 0,0-2-14 0,0-1-11 0,-4-1-1 15,2-3 3-15,-1-1 9 0,-1-1 14 0,-3-3 16 0,2-1 15 0,-2-4 18 0,0 0 18 16,-2-3 28-16,0-4 32 0,0-2 37 0,1 0 37 0,0-4 39 16,0-2 38-16,-1-1 40 0,4-1 40 0,-2-1 39 0,2-1 40 0,3 0 26 15,-1-2 24-15,1 0 18 0,2 0 20 0,0 2 12 0,4-2 8 16,-1 1 0-16,3 2-4 0,0-2-10 0,4 2-12 0,1 1-22 0,1-1-23 0,0 3-27 15,4-1-31-15,0 0-19 0,2 3-16 0,2 0-18 0,-1 0-16 16,2 2-14-16,1 2-13 0,1 0-9 0,0 0-10 0,2 2-8 0,0-1-7 0,-1 2-5 0,1 1-1 16,2 1-1-16,-1 0-3 0,1-1 1 0,-1 1-2 0,0-2-2 15,0 1-3-15,-2 0-7 0,2 1-5 0,-2-2-7 0,0 0-5 16,-2 1-8-16,-1-2-6 0,-1 1-4 0,-2 0-3 0,2-3-1 0,-4 1 0 0,1 0-1 16,0-1 0-16,-3-2 2 0,-2 2 4 0,1-3 5 0,-2 3 7 0,-1-3 7 15,1 0 8-15,-4 0 12 0,0 1 10 0,-1 0 7 0,-1-1 8 0,1 1 4 0,-2-1 3 16,-2 2 4-16,-1-1 3 0,0 1 3 0,-1 2 5 0,0 0 6 0,-2 0 6 15,0 3 4-15,-1-1 4 0,-2 2-1 0,-2 2-2 0,2 1-3 16,-1 1-4-16,-2 2-2 0,1 0-3 0,-1 2-1 0,0 2-1 0,-1 0-4 0,3 2-2 0,-2 1-6 16,3 0-6-16,1 0-4 0,0 3-6 0,1-2-2 0,2 2-1 15,1 1-1-15,1-1 0 0,0-1 0 0,1 1 0 0,3 0 0 0,-1 0 0 16,2-1 0-16,2 0-1 0,-1 1-1 0,3-2 1 0,1-1 0 0,-2 0-1 0,2 0 1 16,2-1-1-16,0 0-1 0,2-2 0 0,1 1-1 0,0-2 1 0,1-1-2 15,1 0-1-15,-1-2-1 0,3 0 1 0,0-1-1 0,-1-1-2 16,1-2 0-16,0 1-2 0,-1-3 1 0,2 0-1 0,-2 0 0 0,0-3-1 0,1 1-1 15,1-2 0-15,-4-1-2 0,3-1 1 0,-2 0-1 0,-2-2-1 16,1 0 0-16,-1-1 0 0,0-2 0 0,0 1-2 0,-4-2 1 0,2-2-1 0,-1 2 1 0,-2-2-2 16,0-1 1-16,0 2-1 0,-1 0-1 0,-2 0 0 0,1 1 0 15,-2 1-1-15,2 1 1 0,-2 1 0 0,0 1 0 0,-1 3 2 0,0 1-1 0,-1 1 1 16,0 3-1-16,-2 3 2 0,2 2 0 0,-3 3 2 0,1 2 1 16,-1 3 0-16,-1 3 1 0,0 3 3 0,0 4 0 0,-1 2 1 0,-1 4 1 0,2 2-1 15,-1 2 2-15,1 4 3 0,0 0 0 0,0 1 1 0,2 2 1 0,-1 2 0 16,0-1 0-16,1 1 2 0,1-3-1 0,-3 1 1 0,3-2-2 0,-1-2 0 15,-1-3 0-15,2-1 2 0,-3-3 2 0,1-3 2 0,0-3 2 0,2-3 2 16,-2-1 1-16,-2-4 2 0,2-2 0 0,1-1 0 0,-1-4 0 0,-1-3-1 16,0-1-1-16,0-4 1 0,0-4-1 0,0-1-1 0,0-3-3 0,3-4-5 15,-1-1-3-15,1-5-2 0,2 0-2 0,1-1-3 0,0-3 0 0,3 0-2 16,1-1 2-16,2-2-1 0,-1 3 1 0,2-2-1 0,3 1 0 0,0-1-1 16,-1 1-1-16,4 0-1 0,-1 1-3 0,1 1-1 0,2 0-4 0,1-1-4 15,0 2-2-15,-1-1-4 0,1 0-4 0,1 0-4 16,-2 1-6-16,-1-1-2 0,-3 0-4 0,2 2-3 0,-3-2-1 0,-1 1 0 0,0-2 3 0,-4 1 1 0,2-1 4 15,-3 2 2-15,-3-1 3 0,1 1 2 0,-1 2 4 0,-2-1 5 16,0 4 3-16,0 0 4 0,-1 2 3 0,-2 3 2 0,2 0 2 0,-3 3 0 0,2 0 0 16,-3 2 1-16,0 2-2 0,0 2 2 0,1 2-2 0,-2 2 2 0,1 1-1 15,0 1 1-15,-1-1 0 0,1 4 1 0,0-2-1 0,1 3 0 16,-2 1 1-16,4-1 1 0,-1 1 0 0,2 1 1 0,0-1 0 0,1 1-1 16,1 1 0-16,0-1 1 0,0 1 0 0,3 0 1 0,1 0 0 0,-1 1 0 0,1-1 1 15,1 0 1-15,0-1 2 0,2 0 3 0,0-1 2 0,-2 1 2 0,2-2 2 0,1 0 5 16,-2 0 2-16,3-2 1 0,-2 0 3 0,0-2 1 0,1 0 1 15,-1-1 1-15,0-1-1 0,2-2 1 0,-1-1-2 0,0 0-3 0,0-3-2 16,1 1-2-16,0-4-4 0,0 0-1 0,-1 1-3 0,-1-3-2 0,0 0-2 0,2 0-2 16,-4-1-2-16,3 1 0 0,-3-2-1 0,-1 2-1 0,0 0-1 0,1 0-2 15,-2 0 0-15,-2 1 0 0,2 2 1 0,-3 0-3 0,3 0 1 0,-3 1 0 16,0 1 0-16,1 0-1 0,-1 1 1 0,-1 2-2 0,0 0 1 0,0 1-1 16,0 2 1-16,0-1 1 0,0 1 0 0,0 2 0 0,0 2 1 15,0-3 0-15,0 4 0 0,0-3 0 0,0 3 1 0,0-3-1 0,0 3 2 0,0-3 1 16,0 2 1-16,0-2 0 0,0-1 2 0,0 1 0 0,0-1 2 0,1 0 3 15,-1-1 1-15,1-2 1 0,-1 2 0 0,2-2 2 0,-2-1-1 0,1-1 0 16,-1-2 0-16,1 0-1 0,0 1-2 0,1-4 1 0,-1 0-2 0,3 1-1 16,-2-3-3-16,1 0-2 0,-1-1-2 0,3 0 0 0,0-1-1 0,0 1-1 15,0 0 0-15,0 1-1 0,1 0 1 0,0 2-1 0,1-2 0 0,0 4-1 16,1-3 0-16,0 2 0 0,-2 2 1 0,3 1 1 0,-3-1-1 0,2 2 1 16,0 0-1-16,1 1 1 0,0 1 0 0,-2-1 2 0,3 2-1 0,-2 1 0 0,1 0 0 15,0-1 1-15,1 2 1 0,-1 0-2 0,2 0 1 0,-1 0 0 16,1 1 0-16,0 0-1 0,1-2 1 0,0 1 1 0,0 0-1 0,1-1 1 0,-1 2 0 15,2-1 0-15,-3-2 0 0,4 1 1 0,-3-1 1 0,2-1-1 0,-3 0 1 16,3 0-1-16,-3-1-1 0,0 0 0 0,0 0-1 0,-1 0-1 0,0 0 1 0,-1-1 0 16,1 0-2-16,-4 1-1 0,3-1 0 0,-3-1-1 0,-1 1 0 15,1-2-2-15,-1 1 0 0,-1-1 0 0,1-1 2 0,-1 1 0 0,-2-1-2 16,1 1 0-16,-2-2 0 0,0 0 2 0,-1 0-1 0,0 1 1 0,-1-1 0 0,-2 0 0 16,1-1 0-16,-3 1 0 0,0 0 1 0,1 1 0 0,-2 0 0 0,-3-1 1 15,3 1 0-15,-4 0 1 0,1 0-1 0,-2 0 0 0,1 2-1 0,-1 0 1 16,-2 2 1-16,0 0 0 0,-1 0 0 0,1 2 1 0,-1 0-1 0,-1 2 0 15,3 1 0-15,-2 1 0 0,-1 0 1 0,4 2-1 0,-3 0 1 0,2 0 1 16,3 2-1-16,-2-1 2 0,4 2-1 0,-2-1-1 0,5 2 1 0,-1 0-1 16,3-2 1-16,-2 1 0 0,4 1 0 0,0-1-1 0,0 0 1 0,4-2 1 15,-2 1-1-15,1 0 0 0,0-2 0 0,2 1 0 0,3-2-1 0,-2-1 1 16,0-1 1-16,3 0 0 0,0-1 0 0,1-2 0 0,-2-1 1 0,3-1-1 16,2-1 0-16,-2-2 0 0,0-1 0 0,3-2-1 0,-2-1 2 0,3-2-1 15,0-1 0-15,0-2-1 0,1-1 2 0,-3-2 0 0,0 2 4 0,1-1 3 0,-2-1 2 16,0 2 1-16,-1 0 1 0,-4 1-2 0,3 0-1 0,-4 2 1 0,2 1-1 15,-3 1-1-15,-2 1 2 0,0 2-1 0,1 1-1 0,-3 0-1 16,3 0-4-16,-3 3-3 0,0 0-3 0,-1 1 0 0,0 1 0 0,0 0 0 0,0 3 0 16,0 1 0-16,0 1 2 0,0 0 0 0,0 2-3 0,0 0-2 0,0 0-7 0,0 1-7 15,3 1-12-15,-1 1-13 0,3-1-31 0,1 1-41 16,3 1-56-16,2 1-62 0,0-3-69 0,6 1-71 0,1-2-102 0,2 1-115 0,3-3-56 16,4 1-29-16,2-4-9 0,5 0 1 0,0-3 7 0,4-1 10 0</inkml:trace>
  <inkml:trace contextRef="#ctx0" brushRef="#br0" timeOffset="85259.22">8630 13299 0 0,'-2'0'211'0,"-3"0"210"16,3 0 13-16,-1 0-44 0,2 0-74 0,-2 0-57 0,2 0-51 16,-1 0-28-16,-2 0-16 0,4 0-11 0,-1 0-9 0,0 0-6 0,-1 0-5 0,1 1-13 15,1 1-16-15,-1-1-9 0,1 2-7 0,0 2-4 0,0-1-3 16,1 4-4-16,-1 0-5 0,1 2-3 0,1 2-2 0,0 3-1 0,-2 1-2 0,1 3-4 16,2 3-8-16,-3 0-4 0,0 2-5 0,-3 2-4 0,2 2-7 0,1 1-3 15,-2 2-3-15,-1 2-3 0,2-2-3 0,-2 1-2 0,2 1-5 0,-2 1-2 0,2-3-2 16,-2 2-6-16,1 0-9 0,1 0-13 0,1-2-18 0,1 2-23 0,1-3-27 15,1 0-33-15,0-1-40 0,0 0-31 0,3-4-32 0,1 0-35 0,-1-3-34 16,4-1-64-16,-1-1-79 0,2-5-46 0,0-1-32 0,2-5-4 0,0-1 9 16</inkml:trace>
  <inkml:trace contextRef="#ctx0" brushRef="#br0" timeOffset="85595.18">9055 13971 0 0,'10'-15'293'0,"-4"2"148"0,1 1 10 15,-1 2-18-15,-2-2-30 0,-2 3-68 0,-2 0-86 0,0-2-44 0,0 3-27 16,-2 0-23-16,-2 1-19 0,-2 0-20 0,-1 1-17 0,1-1-16 0,-4 3-12 15,2-1-10-15,-5 1-11 0,2 0-10 0,-1 1-8 0,-1 2-6 0,0 0-5 16,-1-1-7-16,4 2-6 0,-2 2-3 0,1-1-2 0,0 3-1 0,3-1-1 0,-1 1-2 16,1 2 0-16,1-1 0 0,2 3 1 0,1 0 0 0,2 2 1 15,-2 1-1-15,3 0-1 0,0 0 2 0,1 1 1 0,1 0-1 0,-1 2 0 16,4-1 0-16,-2-1 2 0,1 0 3 0,-1 0 3 0,3-2 6 0,0 1 6 16,-1-2 8-16,1-1 11 0,0 1 10 0,2-4 8 0,-2 2 7 0,3-2 5 15,-1-2 4-15,2-2 4 0,-1 0 3 0,1-1 1 0,2-2 0 0,-1-1-2 0,1-1-4 16,2-1-5-16,-2-3-9 0,0-1-10 0,2 1-9 0,-2-3-8 0,0 0-7 0,0 2-6 15,0-2-3-15,-1 2-6 0,-1-1-4 0,1 2-2 16,-4-1-3-16,2 2-1 0,-1-1-1 0,-2 4-1 0,0 0 0 0,1 2 1 0,-2-1-2 16,0 3-1-16,-1 0-2 0,2 0 1 0,-1 3-1 0,1-1 1 0,-1 2 1 15,1 0 0-15,-2 3 1 0,1-1 1 0,-1-1-1 0,0 3-1 0,2-1-7 0,-1 2-9 16,1-1-15-16,-1 0-18 0,1 2-18 0,0-2-14 0,0 0-21 16,0 1-24-16,2-2-35 0,-2 0-42 0,1-1-40 0,3 2-39 0,-3-2-66 0,3-2-77 15,-3 3-55-15,4-3-47 0,-3 0-13 0,1-2-2 0,2 1 9 0,-1-2 122 16</inkml:trace>
  <inkml:trace contextRef="#ctx0" brushRef="#br0" timeOffset="87039.19">4337 16284 3 0,'-3'-8'394'15,"2"0"7"-15,-2 1 8 0,2 0-39 0,0 0-62 0,1 1-66 0,-2-1-68 16,0 0-32-16,1 1-15 0,0 2-9 0,1-1-6 0,0 0-5 0,0 2-5 16,-1 0-4-16,-1 1-4 0,1-1-3 0,1 2-1 0,-1-1 0 0,0 2-2 15,-2 0 1-15,2 2 2 0,-3-1 2 0,3 2 1 0,-3 2 3 0,2-2 1 16,-2 3 2-16,1 2 3 0,-1-2 2 0,0 2 3 0,0 3 1 0,-1-2-1 16,0 2-4-16,2 0-6 0,-1 1-8 0,0 0-8 0,0 1-8 0,1 1-6 15,0 1-5-15,1-1-8 0,-1 1-5 0,3 2-7 0,0-2-6 0,0 1-7 16,0 1-5-16,1 0-4 0,2 2-5 0,-1-2-5 0,3 0-3 0,0 1-3 15,0 0-8-15,3 0-8 0,-1-1-17 0,-1 0-15 0,3 0-23 0,0 0-22 16,-1-2-21-16,0-1-18 0,2 0-27 0,-3 1-29 0,3-2-30 0,-2-2-31 0,0 0-34 16,1-3-36-16,0 1-58 0,-2-2-70 0,1-2-51 0,-1 0-41 0,-1-4-8 0,-1-1 5 15,1-2 15-15,-2-2 190 0</inkml:trace>
  <inkml:trace contextRef="#ctx0" brushRef="#br0" timeOffset="87344.2">4831 15697 435 0,'1'-5'491'0,"3"1"1"0,0 0 1 0,1 2 6 0,0-2 7 16,1 2-111-16,0 1-164 0,0 1-82 0,3 1-46 0,-1 1-13 0,1 2 0 0,0-2 3 15,2 5 5-15,2 1 7 0,-2 0 14 0,3 2 1 0,-1 2 2 0,-2 2 0 16,3 2-2-16,-3 1 0 0,1 3 0 0,-1 1-4 0,-1 3-4 0,-1 2-10 16,-1 0-12-16,-1 3-9 0,-2 4-10 0,-1 1-11 0,1 2-13 0,-5 4-7 0,0-2-5 15,-2 2-2-15,-1 1-4 0,-2 1-3 0,0 0-3 0,-1 1-6 16,0 1-4-16,-1-2-8 0,0-2-8 0,0 0-14 0,-1 0-12 0,2-3-29 0,1-3-33 16,0-4-28-16,0-1-25 0,1-2-41 0,2-4-52 0,-2-2-57 0,3-1-62 15,-2-5-95-15,1-1-108 0,-1-5-49 0,1-3-21 0,1-3 0 0,1-3 9 0,-3-3 20 16,2-4 216-16</inkml:trace>
  <inkml:trace contextRef="#ctx0" brushRef="#br0" timeOffset="87754.22">5840 15722 0 0,'-3'-7'26'0,"1"0"498"0,-2 0-2 0,2 5 2 0,0-4-1 16,2 3 4-16,-1 0 6 0,1 2-93 0,-1 1-137 0,-1 2-78 0,1 2-51 15,0 1-25-15,1 1-17 0,0 3-6 0,0 1-4 0,0 2 0 0,1 3 4 16,2 2 1-16,-2 0 2 0,3 4-2 0,1 0-2 0,-2 1-14 0,2 2-18 16,0 0-21-16,3 1-20 0,-2 2-12 0,0-1-6 0,3 1-4 0,-2 1-3 15,2 0-2-15,0 0-2 0,1 1-1 0,-2 0-4 0,2 0-1 0,-1 0-1 16,1 0-2-16,0-2-3 0,0 1-4 0,0-1-5 0,-2 0-8 0,2-2-8 16,-1-2-5-16,1-2-2 0,-3-1-2 0,1-2-3 0,-2-2-3 0,0-2-4 15,-1-3-4-15,1-2-8 0,-2-1-6 0,0-4-6 0,-3-1 1 0,1-5 1 16,-4-3 5-16,0-2 7 0,-3-3 2 0,-4-6 2 0,0-3 3 0,-3-5 4 15,-2-2 7-15,1-5 9 0,-4-1 10 0,1-3 10 0,0-1 12 0,0-2 8 16,1 1 9-16,3 0 8 0,-2 3 4 0,3 0 4 0,1 3 2 0,0 3 1 16,4 2 1-16,-2 3-2 0,3 1-5 0,2 3-6 0,0 0-5 0,1 2-4 15,2 1-4-15,1 1-3 0,1 2-5 0,3-2-5 0,4 2-3 0,1-1-2 0,5 2-2 16,1-1 0-16,3-2-1 0,3 1 0 0,3-2 0 0,3 2 1 16,2-3-3-16,1 1-3 0,4 1-7 0,-1-1-7 0,0-1-8 0,1 3-7 0,0 0-21 15,-3-1-27-15,-2 3-28 0,-1 0-31 0,-4 3-36 0,-2 1-40 0,-2 2-44 16,-1 1-50-16,-3 1-39 0,0 1-36 0,-5 1-75 0,0 2-94 0,0 0-43 15,-5 0-20-15,-1 2 6 0,0 1 18 0,-3 1 23 0,-2 0 451 0</inkml:trace>
  <inkml:trace contextRef="#ctx0" brushRef="#br0" timeOffset="87892.18">6218 15858 382 0,'-16'10'509'16,"1"2"10"-16,2-4 8 0,0 0-18 0,2-1-28 0,-1-2-78 0,2 1-102 0,0-1-61 15,2-1-41-15,1-3-30 0,2 3-23 0,1-2-20 0,2-1-17 0,-1 0-14 0,3-1-13 16,3-1-12-16,1 0-12 0,1-3-23 0,3 1-27 0,2-2-34 0,4 0-38 15,1-2-52-15,2-1-57 0,0 1-59 0,2-2-59 16,1 2-94-16,1-3-110 0,-1 0-50 0,0 1-25 0,0 1-11 0,-2-1-5 0,1 1 8 0,0-1 252 16</inkml:trace>
  <inkml:trace contextRef="#ctx0" brushRef="#br0" timeOffset="88600.19">6442 15860 0 0,'-4'4'429'0,"2"0"83"0,-3-1 3 16,2 1 4-16,1 1 5 0,-2-3-51 0,2 0-73 0,-1 2-78 0,-2-1-79 15,3 2-45-15,-2-2-30 0,2 3-17 0,-1-1-10 0,-1 1-6 0,1 1-6 16,0 0-3-16,2 1-3 0,0 1-3 0,-1-1-2 0,2 2-9 0,0 0-9 16,2 1-17-16,-1 0-20 0,0 2-17 0,2 0-13 0,0 0-9 0,1-1-4 0,1 1-2 15,0 0-1-15,1 0-1 0,-1 0 1 0,1-1-1 0,3 0 1 0,-1 0 0 16,0 1-1-16,1-3 1 0,2 1 0 0,-1-1-1 0,0 1 0 16,2-2 0-16,0 0-1 0,0 0-1 0,2-1-1 0,-2 0 0 0,3-1-2 0,1-2-1 15,-1-1-1-15,1 0-2 0,1 0 1 0,1-3 0 0,-3 0-1 0,2-1-1 16,1-1 0-16,-2 0-2 0,0-3 0 0,-1 0 1 0,-2 0-1 0,0 0 1 0,-2-3 2 15,0 2 1-15,-3-1 2 0,-2-1-1 0,0 0 2 0,-1 1 0 16,-2-3 2-16,-2 1 1 0,-1-1-2 0,-3 1 0 0,1-2 0 0,-2 0 0 16,-2 1-2-16,0 0-1 0,-1 0-2 0,0 1-3 0,0 0-1 0,0 0-1 0,0 2-1 15,2 0-3-15,-1 1-1 0,0 2 0 0,1 0 0 0,1 1 1 16,-1 1 1-16,1 1-1 0,3 1 0 0,-2 3 0 0,2-1 1 16,1 2 1-16,0 0 0 0,0 0 1 0,1 2 0 0,2 1 0 0,-2-1 0 0,3 1 0 0,0 1 1 15,-1-1 0-15,1 2 0 0,1-1 1 0,2-1-1 0,1 0 1 0,1 1-1 16,-1-1 1-16,3-1 0 0,1 0-1 0,0 1 2 0,0-3 0 0,1 2 1 15,3-2-2-15,-1-1 1 0,2 0-2 0,2 0 1 16,0-1-1-16,-1-2 0 0,2 1-1 0,1 0 1 0,2-2 0 0,-1-2-1 0,2 0 0 0,-2 0 0 16,1-2-1-16,0-1-1 0,-2 1 1 0,-1-2 0 0,-1-1 0 0,-2 2 0 15,0-4 1-15,-1 2 1 0,-2-2 0 0,0 1-1 0,-3 0 0 0,-1-2-2 0,-3 1 0 16,2-1-1-16,-4-1 0 0,0-1-1 0,-2 0 1 0,-1 0 0 0,-2-1-1 16,0-1 0-16,-2 0-1 0,-1 0-2 0,-2 0 0 0,1 0 0 15,-2 0 0-15,1 0 0 0,0 2 0 0,-1-1-2 0,1 2 0 0,0-1-1 0,1 4 0 16,-1-1-1-16,2 4-1 0,0-1 2 0,-1 3-1 0,1 1 0 0,-1 1 0 15,0 2 1-15,2 1 1 0,-1 3-1 0,-1 2 2 0,2 1 1 16,-3 0 1-16,4 4 1 0,-2 0 0 0,2 1 2 0,1 1-1 0,0 1 1 0,1 1 1 16,2 0-1-16,-2 0 1 0,4-1 0 0,-3 1 0 0,2 0 0 0,0 0 1 15,1-3-1-15,0 1 2 0,-3-1 1 16,2-2 6-16,-1 1 8 0,-1-3 7 0,3-1 9 0,-4 1 6 0,2-4 4 0,-2 2 4 0,0-2 0 0,0-2 2 16,1-1-1-16,-1-1 1 0,-1-1-1 0,0-1-2 0,0-1-1 0,0-1-7 0,0-4-8 15,0 0-7-15,1-1-9 0,2 0-6 0,0-5-6 0,1 0-4 0,1-1 1 16,1-1-2-16,3 0 1 0,-1-2-1 0,1 0 1 0,1 0-1 0,1-1 1 15,2 2 0-15,-2-1 1 0,2 1 1 0,0 0-2 0,-3 2 1 0,3-1 1 16,-1 4 0-16,-2 1-2 0,1 0-1 0,-2 2 1 0,1 2 0 0,-3 0 0 16,3 2-1-16,-2 0 2 0,0 4-2 0,1 0 1 0,-2 2-1 15,1 2 0-15,-2 1-2 0,3 1-2 0,-3 2-5 0,3 0-8 0,-2 1-7 0,-1 3-9 16,3-1-9-16,-3 2-11 0,3-1-20 0,-3 1-25 0,2 0-33 0,-1 0-37 16,1 0-35-16,0 0-34 0,1 0-36 0,-1 1-37 0,1-2-32 0,2 0-29 15,1 0-42-15,1 0-50 0,3-1-60 0,3-1-64 0,1-2-13 0,7-1 8 16,2-2 26-16,4-3 51 0</inkml:trace>
  <inkml:trace contextRef="#ctx0" brushRef="#br0" timeOffset="88799.22">8419 15899 0 0,'4'-19'314'0,"-1"-2"200"0,-3 3 16 0,-3-1 17 0,-1 1 18 0,-2 2-57 15,-5 2-90-15,1 2-60 0,-5 0-48 0,-1 3-36 0,-1 1-30 16,-2 3-25-16,-2 1-22 0,-3 2-20 0,2 2-16 0,-2 2-16 0,1 1-17 16,-2 2-16-16,0 0-17 0,0 1-21 0,3 3-21 0,-2 1-14 0,3 0-15 15,0 2-7-15,0 1-6 0,1 2-4 0,4-1-2 0,1 2-2 0,0 0-2 16,3 1 0-16,2 1 0 0,1-1-2 0,1 3 1 0,2-2 0 0,4 1 1 0,-1 0 0 15,2 1 0-15,2-2 0 0,2 2 3 0,1-2-2 0,2 1-3 0,0-2-5 0,3 0-8 16,-1 0-21-16,4 0-28 0,-2-3-36 0,2 0-39 0,0 0-54 16,2-1-61-16,1-1-65 0,1-3-66 0,0 0-79 0,3-2-86 15,1-2-50-15,1-3-31 0,4-2-11 0,2-2-1 0,4-2 14 0,3-4 222 16</inkml:trace>
  <inkml:trace contextRef="#ctx0" brushRef="#br0" timeOffset="88986.18">8886 15334 145 0,'-6'-25'555'0,"0"1"7"0,0 3 3 0,-3 4 8 0,-1 0 5 0,0 3-39 0,0 2-60 16,-1 2-108-16,0 3-131 0,1 2-62 0,-2 2-34 0,0 2-22 0,1 2-18 16,0 1-12-16,1 1-9 0,-1 4-6 0,2 0-5 0,1 2-6 0,0 2-6 15,3 3-9-15,0 1-9 0,1 2-9 0,3 6-11 0,1 0-7 16,3 5-6-16,-1 1-3 0,3 2-2 0,0 1-2 0,1 2-2 0,3 2 0 0,-3 0 1 0,2 1-2 16,-1 1-3-16,1-1-6 0,-1-1-9 0,-1 4-22 0,-2-5-29 15,1 2-29-15,1-4-29 0,-1 1-36 0,-1-4-41 0,-2 0-42 0,3-3-42 16,-2 1-51-16,-1-4-52 0,1-3-74 0,-2 0-85 0,-1-4-38 0,0-3-16 15,-1-1 12-15,-3-3 23 0</inkml:trace>
  <inkml:trace contextRef="#ctx0" brushRef="#br0" timeOffset="89137.18">8529 15871 378 0,'-5'-12'524'0,"1"3"11"0,-1-1 12 16,3 1 14-16,-1 1 16 0,2 1-94 0,0-1-143 0,-1 1-82 0,1 2-54 15,1 0-34-15,0 1-26 0,0 0-17 0,1 0-12 0,1 1-10 0,0 1-13 0,1-1-9 16,0 2-13-16,3 1-20 0,1-1-26 0,-1 0-38 0,5 1-46 0,0 0-44 15,1 0-43-15,1 0-52 0,3 0-56 0,4-1-59 0,0 0-61 0,2 1-73 16,3-3-80-16,0 0-45 0,0 0-29 0,2-2-8 0,-1-1 4 0</inkml:trace>
  <inkml:trace contextRef="#ctx0" brushRef="#br0" timeOffset="89314.19">9199 15584 0 0,'-1'-5'318'15,"-3"-1"316"-15,1 0 11 0,-2 3 5 0,1-4 1 0,-1 3 0 16,1-1 4-16,-2 0-117 0,1 2-170 0,0 0-104 0,-2 1-73 0,1 0-46 0,-1 2-37 15,1 2-32-15,0 2-31 0,0-1-18 0,-2 2-10 0,2 4-8 16,2-1-1-16,-2 3-3 0,1 3-3 0,0 0-1 0,0 3 0 0,3 3 1 0,-2-1 0 16,3 4-6-16,-2 0-7 0,2 0-18 0,1 3-22 0,0-3-34 0,0 1-38 15,0 1-52-15,0 1-58 0,1-2-60 0,0-1-61 0,2 0-87 0,-2-2-100 16,2 0-55-16,-2-4-34 0,3-1-14 0,-2-3-2 0,2 0 14 0,0-3 107 16</inkml:trace>
  <inkml:trace contextRef="#ctx0" brushRef="#br0" timeOffset="89960.19">9199 15595 0 0,'-7'-31'395'16,"-2"0"57"-16,3 6 1 0,1 0-2 0,-4 1-2 0,3 3-89 0,-2 2-130 16,1 2-88-16,1 4-69 0,1 1-44 0,0 2-32 0,0 2-31 0,0 1-26 0,3 1-22 15,-1 3-18-15,2 0-17 0,0 3-17 0,1 0-13 0,1 2-14 0,0 2-14 16,3 0-16-16,1 2-12 0,-1 1-12 0,1 2 1 0,0-1 8 0,1 1 17 16,-1 1 22-16,0 1 31 0,1 0 37 0,-1 0 30 0,-1 1 27 15,-1 0 23-15,2 0 21 0,-1 0 24 0,1-1 23 0,-2 3 24 0,-1-3 25 0,3 2 20 16,-3-1 15-16,2-1 15 0,-3 1 17 0,2-3 2 0,-2 1-4 0,4-2-3 15,-3 0-3-15,1-1-2 0,2-2-1 0,0-2-2 0,1 0 0 16,2-1-2-16,0-2 1 0,2-2-6 0,3 1-9 0,0-2-11 0,1-2-11 16,2-1-14-16,2 2-11 0,-1-4-10 0,2 2-5 0,-2-1-5 0,2 1-4 15,-2 0-3-15,0 1-3 0,0 2-5 0,-1 0-6 0,-1 2-2 0,-3 1 2 0,2 1-1 16,-2 2-2-16,-1 0 5 0,0 3 8 0,-1 1 9 0,-1 2 11 0,-3 1 10 0,2 1 12 16,-3 1 9-16,-1 2 9 0,-2 1 3 0,-2 0 3 0,0 4-4 15,-1-1-2-15,-3 1-5 0,-1-1-2 0,-4 3-10 0,2-3-9 0,-4 2-12 0,-2 0-13 16,0-1-13-16,-2 1-10 0,-1-2-11 0,-2 1-9 0,1-2-7 0,-2 0-4 15,-1-2-2-15,2-2-2 0,-2 1 0 0,0-4-1 16,0-1 1-16,1-1 1 0,1-2-1 0,-1-3 1 0,2-1-3 0,-1-2-4 16,2-4-5-16,0 0-3 0,1-3-2 0,0-2-1 0,4-2-2 0,-1-3-1 15,2 0-1-15,1-1 1 0,1-3 0 0,1 0-2 0,3-2 2 0,2 0 0 0,-1 1 1 0,2-2 2 16,1 1 3-16,1 1 2 0,2-1 1 0,-1 1 2 0,2 1 0 0,3-1 3 16,1 2 0-16,1 0-2 0,-1 2-1 0,5 0-1 15,-2 1 0-15,5-1 0 0,-1 4 1 0,4-3 1 0,-1 4 1 0,2 1-1 0,1-2 1 0,3 5-1 16,-3-2-1-16,1 4 0 0,1 0 1 0,-1 3 0 0,0 1 0 0,0 1-1 15,-1 3 1-15,-1 1-2 0,-1 2 0 0,0 1-2 0,0 2 0 0,-2 3 1 16,1 0-1-16,-2 2 1 0,-2 0 0 0,0 1 0 0,-1 3 1 0,-1-2 2 0,-2 2 3 16,-3-2 3-16,2 3 1 0,-4 0 4 0,0-3 2 0,0 1 2 0,-1 0 5 15,-2-2 6-15,-2-1 5 0,1-1 6 0,-1-2 7 0,0 0 4 16,-1-3 3-16,1 1 0 0,-2-3 0 0,-2 0-2 0,2-4-1 0,-2 3-2 0,0-5-2 16,-1-1-2-16,0-1-3 0,0-5-7 0,0 2-8 0,-1-3-8 0,1-3-7 15,0-1-6-15,0-3-2 0,0-3-3 0,1-1-2 0,2-1 0 0,-1-1-1 16,2-2 2-16,1-1-1 0,1-1-1 0,2 1-3 0,-1 1 2 0,2-1 2 0,2 2 1 15,1 0 1-15,0 2 0 0,2 0 0 0,-1 1 0 0,4 3 0 16,-1 1-1-16,0 0-1 0,0 3-1 0,0 2 0 0,3 1 1 0,-2 1 0 0,2 2 0 16,-3 2 0-16,3 1 1 0,-2 2-1 0,1 2 0 15,-1 1-2-15,2 2-2 0,-3 2-3 0,0 2-4 0,1 0-5 0,-1 3-4 0,0 1-8 0,-3 1-8 16,2 1-10-16,-1 1-14 0,0 1-28 0,-2 0-35 0,0 0-31 0,0 0-34 16,-1 2-42-16,0-2-47 0,0 1-37 0,1-2-34 0,0 1-37 0,1-1-37 15,0-1-68-15,1 0-83 0,2-3-32 0,0-1-8 0,3 0 15 0,2-2 27 16</inkml:trace>
  <inkml:trace contextRef="#ctx0" brushRef="#br0" timeOffset="90351.18">10571 15693 318 0,'-7'6'604'0,"2"-4"16"0,0 4 15 0,2-3 6 0,-2 0 6 0,1-1-67 16,-1 0-98-16,3-1-103 0,-2 1-105 0,1-2-61 0,2-2-39 0,1 1-30 16,1-1-29-16,2 0-23 0,2-2-22 0,0-2-17 0,2 0-16 15,3-1-9-15,3-1-6 0,-1-3-5 0,3 2-4 0,2-2-1 0,2 2-1 16,0-2-2-16,1 1-2 0,-1 0-5 0,4-1-8 0,-2 2-6 0,-1 0-4 0,0 0-14 16,-2 1-17-16,1 0-30 0,-2 1-37 0,-2 2-39 0,1 1-42 0,-3-1-53 0,-1 0-56 15,0 2-52-15,0-1-48 0,-1 0-69 0,-2-1-79 0,-1 0-43 0,1 0-27 16,0-1-7-16,-2-2 5 0,3 2 25 0,-2-2 456 0</inkml:trace>
  <inkml:trace contextRef="#ctx0" brushRef="#br0" timeOffset="90695.19">10925 15169 0 0,'-24'-8'473'16,"-1"1"20"-16,2 1 7 0,-1 0 6 0,-2 0 3 0,4 2-89 0,-1-1-131 16,2 1-66-16,2 1-34 0,2 0-20 0,0 2-14 0,2-1-11 0,1 0-9 15,2 1-7-15,-1 0-7 0,3-1-5 0,3 2-6 0,-2-1-5 0,3 0-5 16,2 1-9-16,2-2-9 0,0 1-11 0,4-2-12 0,0 1-11 0,3-2-14 15,4 0-9-15,1-3-7 0,2 2-5 0,3-3-4 0,2 2-1 0,2-3-3 16,1-1 0-16,1 1-1 0,2-1 1 0,-1 0-1 0,4 0-1 0,-2-2 0 16,0 2 0-16,0-1 0 0,1-1-1 0,-3 2-3 0,3-2 0 0,-3 0-1 0,2 2 0 15,-2-1-1-15,1-1 1 0,-1-2 0 0,-1 2-1 0,0 0 0 0,2-1 0 16,-2 0 1-16,0 1 1 0,-1-1 0 0,0 0 2 0,-2 0 2 16,2 0 5-16,-2 0 5 0,-1 0 6 0,-1 1 9 0,-1 0 4 0,-1 0 2 0,-3 3 3 15,0-1 3-15,-2 2 2 0,-1-1-1 0,1 2-1 0,-2 0 0 16,0 1-2-16,-2-1-2 0,1 3-4 0,-2-1-5 0,-1 1-8 0,1 2-6 0,2 0-5 15,-2 2-4-15,1 1-1 0,0 1-4 0,1 2-1 0,-1 2 1 0,0 1 1 16,1 2-1-16,-1 0 0 0,0 3 0 0,0 2 1 0,0 2 1 16,0 2 0-16,-2 2 1 0,-1 1 1 0,1 2 0 0,-1 1-1 0,-2-1 1 0,-2 0-1 0,-1 2 0 15,2 1-1-15,-3-1-3 0,0 2-12 0,-2-1-19 16,1 0-31-16,-1-1-38 0,1 3-45 0,-4-2-47 0,3-1-54 0,-2-1-56 0,0-1-67 16,3 3-72-16,-1-3-76 0,1-1-75 0,1-1-35 15,-1-2-14-15,4 0 6 0,2-2 14 0</inkml:trace>
  <inkml:trace contextRef="#ctx0" brushRef="#br0" timeOffset="91318.18">12543 14043 0 0,'-2'-12'378'0,"-2"2"91"0,0 0 16 16,-2 1-24-16,2 0-43 0,-1 1-51 0,0 0-53 0,0 2-15 0,0-2 1 0,2 4-6 0,-1-1-11 16,0 0-14-16,-1 2-17 0,0-1-19 0,1 0-21 0,1 3-17 15,-1-1-18-15,0 1-19 0,2 1-20 0,-2-1-23 0,1 1-26 0,1 0-25 0,-3 1-23 16,4-1-15-16,-2 3-9 0,2 1-8 0,1 1-2 0,0 3-3 0,0 1-2 15,3 5 0-15,-1 5 0 0,3 3 0 0,-1 5 0 0,1 4 2 0,0 5 0 16,1 3 1-16,-2 3-1 0,-1 2 0 0,1 3 1 0,-3 2-1 16,1 1 0-16,-2 0-1 0,-3 2 1 0,1-1-6 0,-1-1-6 0,-2 1-16 0,-1-2-18 15,1-1-36-15,0-2-44 0,1-4-53 0,1 0-56 0,0-4-54 0,1-3-53 16,0-3-77-16,2 0-89 0,2-5-63 0,-1-2-51 0,0-3-22 0,2-3-11 16,0-3 9-16,-2-4 17 0</inkml:trace>
  <inkml:trace contextRef="#ctx0" brushRef="#br0" timeOffset="91884.23">12210 14842 301 0,'-15'-12'488'0,"5"0"4"0,-1 3 5 0,0-1-12 0,5 0-21 16,-1 1-88-16,3 0-118 0,1 0-57 0,4 0-31 0,4-2-22 0,-1-1-18 0,5 2-15 15,2-2-11-15,1 0-5 0,3-1-3 0,6-2-2 0,-1 1-5 0,4-2-6 16,1 2-6-16,2-3-18 0,0 1-26 0,3 1-27 0,1-1-32 16,0 0-27-16,3 1-27 0,-1 0-37 0,2 0-42 0,-1 1-35 0,-1 0-31 15,2-1-22-15,-4 2-20 0,1 0-12 0,-1 1-11 0,-2 3 8 0,-2 0 14 0,-2 0 16 16,0 2 18-16,-5-1 21 0,-2 4 21 0,0-1 38 0,-2 1 45 0,-4-1 42 0,1 3 43 15,-2 0 33-15,-4-2 32 0,2 3 26 0,-4-2 21 0,0 2 18 16,0-1 16-16,-1 1 18 0,-2-2 17 0,-2 1 17 0,0-2 15 0,0 1 4 16,-1 2-1-16,-3-3-3 0,3 1-7 0,-3 1-6 0,2-2-9 0,-2 2-4 0,0 1-1 15,-1-1-3-15,2-1-5 0,-1 3-8 0,-1-1-12 0,-1 1-12 0,1 1-14 16,0-1-6-16,-3 3-3 0,3-1 2 0,0 1 8 0,-1 2 2 16,1 3 1-16,1-1-5 0,1 1-9 0,0 2-9 0,-2-1-8 0,4 3-5 15,0 0-3-15,0 1-4 0,1 1-1 0,1-1-5 0,0 2-6 0,0-1-9 0,4 1-13 16,-2-1-7-16,0 2-3 0,1-2-1 0,1 2-2 0,1-1 1 0,1 0-1 15,0 0-1-15,-2-1-2 0,1-1 0 0,3 0-2 0,-3-1 0 0,4 0 0 16,-2 0 1-16,-1-3-1 0,4-1 1 0,0 0-3 0,-1-2-1 0,3-1 0 16,-2-1 0-16,4 0-1 0,0-3-3 0,1-1-2 0,1-1-2 0,2-3 0 15,-2-1-1-15,3 0-3 0,-1-4 1 0,-1-2-1 0,1 1-1 0,-2-4-1 16,1 0-1-16,-2-2-1 0,0-1 0 0,-2-1 0 0,-2 1 1 0,-1-1-1 16,-2-1 0-16,1-1 0 0,-4 1 1 0,0-1-2 0,-2 3 1 0,0-3 1 15,-3 2-1-15,-1 1-1 0,0 1 1 0,0 2-2 16,-1 2 0-16,0-1-2 0,-2 4 1 0,2-1 2 0,-2 3-1 0,1 1 2 0,-1 2-2 0,1 3-1 15,-2 1 0-15,2 1 2 0,-1 4 1 0,-2 1 0 0,3 3 2 0,-2 4 0 0,2-1 0 16,-1 4-1-16,1 1 1 0,-2 4 1 0,4 0 1 0,0 2 3 0,0 2 2 0,0 3 2 16,2 2 2-16,0 0 0 0,0 3 1 0,-1 2 1 0,2 1 2 15,-2 1 2-15,-1-1 2 0,0 1 2 0,0 2 0 0,-2 0 0 0,-1-1-2 16,-3 0 1-16,0-2-3 0,-2 1-1 0,-3 1-2 0,-1-4-2 0,-1 2 0 16,-3-3 0-16,0-1-1 0,-3 1-2 0,1-3-2 0,-2-1-3 15,0-3-2-15,0-1-5 0,-1-3-7 0,1-4-9 0,3-3-12 0,-2-1-13 0,3-5-30 16,2-3-40-16,1-4-46 0,0-4-49 0,3-4-57 0,0-5-60 0,4-2-44 0,1-7-37 15,1-2-59-15,4-5-70 0,4-5-55 0,0-2-49 0,2-3-14 0,5-3 0 16,2-1 25-16,3-1 179 0</inkml:trace>
  <inkml:trace contextRef="#ctx0" brushRef="#br0" timeOffset="92714.19">13485 14422 0 0,'8'-12'165'15,"1"0"317"-15,1 0 8 0,-1 0 2 0,0 1-2 0,0-1-75 0,1 3-109 16,0 1-71-16,1 4-53 0,-2-1-25 0,1 5-14 0,1 4-6 0,-1 0-3 15,0 6-8-15,-1 2-7 0,-1 5-4 0,1 0 2 0,-3 6 2 0,2 0 2 16,-3 4 3-16,-2 1 0 0,2 5-5 0,-4 0-10 0,1 0-10 0,-4 2-11 16,1-2-14-16,-2 4-16 0,0-2-10 0,-2 0-9 0,0 0-6 0,-1 0-5 15,1-2-11-15,0 0-13 0,0-2-23 0,-1-1-25 0,1-1-26 0,1-3-22 16,-2-1-22-16,3-1-17 0,1-3-31 0,-1-3-35 0,2-2-31 0,0 0-28 16,0-4-20-16,1-2-18 0,0-4-4 0,0-1 0 0,0-3 14 0,0-3 22 15,0-3 21-15,0-3 23 0,-2-4 22 0,1-3 23 0,1-1 36 0,0-4 42 0,0-3 40 16,0-1 37-16,0-2 33 0,1-3 29 0,2-3 21 0,-1-2 17 0,2 0 16 0,2-2 17 15,2 0 10-15,-1-3 7 0,3 3 9 16,3-2 8-16,-1 0 4 0,3 1-1 0,1-1-2 0,0 2-5 0,4-1-7 0,-1 3-9 0,1-1-9 16,0 4-5-16,-1 0-12 0,0 5-13 0,0 3-12 0,-2 1-8 0,1 4-9 15,-2 1-12-15,-2 4-6 0,0 4-5 0,-1 0-6 0,-1 6-6 0,0-1-6 16,-2 4-3-16,0 2-3 0,-1 4 0 0,1 0 2 0,-4 4 3 0,1 1 4 16,-1 1 4-16,-3 1 5 0,1 2 2 0,-3 1 3 0,2 0 0 15,-2 2 5-15,-1 0 6 0,-1-1 4 0,-2 1 5 0,2-1 2 0,-1 1 1 0,-1-1-1 0,2-1-1 16,-2 1-3-16,2 0 0 0,-2-1-5 0,2-2-2 15,-2 1-2-15,1-2 1 0,1 1 1 0,1-2 3 0,0-1 2 0,0-1 4 0,0-1 3 0,0-1 0 16,0 0 3-16,1-2 0 0,1-1 3 0,0 0 2 0,-1-1 1 16,2-1 1-16,-1 0-2 0,2-2-5 0,0 1-5 0,2-2-6 0,0-1-8 0,0-1-4 15,3-2-6-15,1-2-5 0,1 1-5 0,3-4-3 0,-2 0-5 0,3-1-5 16,1-3-2-16,0-1-3 0,2 0-2 0,-1-4-2 16,1 1-1-16,-1-3-1 0,2-2-1 0,-2 0-3 0,0-2 0 0,1 0-1 0,-2-1 1 0,-2-1-2 15,-1 0 0-15,0 2-1 0,-3-1 0 0,0-1-1 0,-3 4-1 0,2-1 0 16,-3 2 0-16,-1 3 0 0,0 0 1 0,-3 0 1 0,1 4-1 0,-2 0-1 15,0 1 1-15,-1 4-1 0,0-1 0 0,-1 2 0 0,0 1-1 0,-3 3 0 16,0 0 1-16,0 2 0 0,-2 1 2 0,0 3 1 0,-1 0 0 0,-2 3 0 16,-1 2 2-16,0 1 0 0,-2 3 0 0,-2 1 2 0,2 1 1 0,-3 3 2 0,0 2-1 15,-1-2 0-15,0 4 0 0,0-1 0 0,-1 2 0 0,1-1-1 0,2 1 0 16,1-2-1-16,-1 2 1 0,4-1 2 0,-1 0-1 0,0-1-1 16,5-2 0-16,1 2 2 0,1-3 2 0,0 0 0 0,3-3 3 0,2 1 3 15,4-2 2-15,-1-1 2 0,2-1 1 0,2-1 2 0,0-2 1 0,5-2 1 16,-2 1 0-16,5-5 1 0,0 1 1 0,3-3 0 0,1 0-2 0,2-4-1 0,-1 0-1 15,4-2-2-15,0-4-2 0,2 1-3 0,-2-4-1 0,1-1-2 0,-1-2-1 16,1-1 0-16,-4-3-2 0,1 0-1 0,-3-2 0 0,-2 1 0 0,0-5-2 0,-3 1 0 16,-2 0 0-16,-3 0-3 0,0-2-1 0,-2-1-3 0,-1 2-1 0,-3-2-5 15,-2 1-3-15,1 2-3 0,-2 1-5 0,-1 1-4 0,-1 2-7 16,-2 1-8-16,2 3-9 0,-2 1-8 0,1 2-6 0,-3 2-5 0,3 0-3 0,-2 4 0 16,0 2-1-16,-2 2-2 0,2 1 0 0,0 2-2 0,1 2 2 0,-1 0 2 15,-1 3 6-15,3 0 6 0,-1 3 9 0,3-2 9 0,-1 3 6 0,1 0 6 16,1 1 4-16,-1-1 2 0,3 0 5 0,-1 1 4 0,4-1 5 0,-2 2 6 15,1-1 5-15,0 1 1 0,1 0 6 0,0-1 6 0,3 2 8 0,-3-1 9 16,3 3 7-16,0 0 6 0,-2 2 9 0,3-1 10 0,-2 1 6 0,0 2 5 16,0 0 0-16,0 0 2 0,-2 1-1 0,2 1 0 0,-2-1-3 0,0 2-5 0,1-3-7 15,0 3-7-15,-2-2-6 0,0-1-7 0,1 0-8 16,-1 0-11-16,-1 0-7 0,0 0-6 0,0-2-13 0,0-1-18 0,0-1-26 16,-1 0-31-16,-1-1-33 0,3 0-33 0,-3-3-59 0,2-1-68 0,-1-3-71 15,-1 0-72-15,4-2-72 0,-2-3-73 0,2-3-42 0,4-2-28 0,0-4 0 0,4-3 10 16,3-4 21-16,3-3 550 0</inkml:trace>
  <inkml:trace contextRef="#ctx0" brushRef="#br0" timeOffset="93369.19">16031 13994 0 0,'-10'3'446'0,"-1"1"117"0,-1-2 14 0,0 0 11 16,-2-1 10-16,2 2-23 0,-2-2-35 0,2 2-105 0,-1-2-137 15,1 3-75-15,-2-3-46 0,2 3-24 0,2 1-16 0,-1 1-13 0,2-1-13 0,-1 3-12 16,3-3-11-16,-2 3-10 0,4 0-8 0,0 0-7 0,1 2-7 0,-1 1-7 0,4-2-7 15,1 3-3-15,0-1 0 0,3 0 1 0,1 1-2 16,3-2 1-16,0 3-3 0,4-1 1 0,2 0-2 0,2 0-1 0,1-3-2 0,4 1-4 0,0-2-2 16,2-1-2-16,2 0-3 0,2-2-3 0,-1-3-2 0,1 0-3 0,1-1-3 15,-2-2-3-15,0-1 0 0,-2 0-3 0,-2-3 0 0,-1-2 0 0,-1 2-2 16,-3-3 0-16,-2 0 0 0,-2 0-1 0,-3-1-2 0,-3-2-2 16,0 1-3-16,-2-2-1 0,-3-1-1 0,-2 0 0 0,-2 0-2 0,0 1-1 0,-3-1-2 15,-1 0-2-15,1 1-2 0,-4 0-4 0,0 0-2 0,1 2 0 0,-2 2 0 16,1 1 0-16,-1 2 1 0,-1 1 0 0,-2 2 0 0,-1 0-1 0,0 2 1 15,0 3 1-15,-1-1 1 0,1 2 1 0,-1 0 4 0,0 3 2 0,1-2 2 16,2 0 1-16,1 2 1 0,0 0 0 0,1-1 1 0,2-2 2 0,-1 3 2 16,4-1-1-16,0-3 2 0,0 2-1 0,2 0 1 0,1-1 0 0,1 0 2 15,2 0 0-15,1-1 1 0,0 2 1 0,3-2 1 0,0-2 0 0,2 1 0 16,0 0-1-16,4-2 1 0,-1-2 1 0,3 0-2 0,1-2 1 0,2-1-1 0,2-1 0 16,0-1-1-16,3-3 1 0,0 0 0 0,2-3 0 0,1-3-1 15,-1-1 0-15,2 0 0 0,-1-3 0 0,1-1 0 0,-3-1-1 0,1-2 0 0,1-2 0 16,-2 0 0-16,-1-2 0 0,-2 1 0 0,1-2 0 0,-3-1 0 0,-1 1-1 15,-2 1-1-15,-1 2 1 0,-1 1-3 0,-2 2 0 0,-2 2-1 16,1 1 1-16,-3 4 0 0,-2 2 1 0,2 1-1 0,-1 2-1 0,-3 4 1 16,0 1-1-16,-1 2 1 0,-1 3 0 0,0 2-2 0,-2 3 4 0,1 4 1 0,-3 0 0 15,0 2 0-15,1 3-1 0,-2 2 0 0,1 2 0 0,0 0 0 0,1 2 1 0,0 0 0 16,0 3-1-16,0 1 1 0,2-1-1 0,-1 4 0 0,2-1-1 0,-2 0-1 16,1 4 1-16,2 0 0 0,-1 1 1 0,0 3 3 0,-1-2 0 0,2 6 2 15,-1 1 4-15,-2 0 6 0,2 3 2 0,-1 0 2 0,-1 1 4 16,-2 1 1-16,2 0 0 0,-1 2 3 0,0-1 1 0,-2-2 3 0,3 1-1 0,1-1 0 15,-1-1-2-15,2-2 0 0,0-4-3 0,1-3-4 0,1-1-1 0,0-2 0 16,3-1 1-16,0-4 0 0,1-2 1 0,0-2 1 0,0-3 1 16,1-3 2-16,0-1 1 0,-1-1 0 0,1-3 1 0,-1 0-1 15,0-2 0-15,-1-3-1 0,2-3-2 0,-2-1 0 0,-2-1-5 0,1-3-4 0,-2-3-5 0,-1-3-6 16,0-2-9-16,0-1-9 0,-2-4-8 0,-1-3-9 0,-2-2-8 0,-1-2-8 0,1-1-7 16,-1-1-8-16,-3-3-14 0,3 0-15 15,-4 2-26-15,3-2-28 0,-2 3-23 0,0 0-18 0,-2 2-29 0,2 3-34 0,-2 1-30 0,1 2-29 16,-3 2-22-16,-1 2-21 0,-2 3-30 0,-2 2-38 0,1 3-47 0,-3 0-55 15,-1 2-14-15,-1 3 3 0,-1 0 12 0,-3 2 18 0</inkml:trace>
  <inkml:trace contextRef="#ctx0" brushRef="#br0" timeOffset="94406.28">18232 13059 0 0,'1'-8'115'0,"-1"3"383"0,-1 0-2 0,-2 2 0 0,2 2 1 0,-3 2 7 15,2 2 9-15,-1 0-108 0,-1 2-160 0,2 4-74 0,-2-1-37 0,-2 5-13 0,2 1-5 16,1 3 3-16,0 3 5 0,-1 0 6 0,1 3 6 0,0 3 0 0,2 1-2 15,-2 0-8-15,2 2-10 0,1 2-14 0,-1 0-13 0,0 3-15 0,-1 0-14 16,1 1-10-16,0 2-10 0,-4 2-7 0,1-1-10 0,-1 1-9 0,0-1-8 16,-2 1-18-16,-1-2-17 0,0-1-27 0,-1 0-30 0,-1 0-28 0,1-1-26 15,0-3-35-15,0 0-39 0,-1-3-37 0,1-3-33 0,-2-1-25 0,3-4-20 16,0-3-10-16,-1-2-6 0,1-2 8 0,0-3 15 0,-2-3 25 0,3-4 30 16,-3-4 30-16,0-1 29 0,-1-2 42 0,1-5 46 0,-3 0 46 15,2-4 42-15,0-1 36 0,-3-1 30 0,2-2 28 0,1 0 25 0,-2-1 30 0,2 0 28 16,1 0 20-16,0 1 18 0,3-1 8 0,-1 2 4 0,3-1 0 0,2 0-4 15,0 2-5-15,0-1-7 0,3 1-7 0,3 1-5 0,1-2-10 0,2 1-13 16,1 1-20-16,3-2-26 0,4 1-19 0,1 1-17 0,1-2-11 0,5 1-6 16,2-1-6-16,1 1-5 0,2 1-4 0,3-2-1 0,-2 1-5 0,3 1-5 15,0 0-5-15,0 0-4 0,-2-1-3 0,1 3 0 0,-2-2-2 0,-3 1-2 16,-2 3 0-16,-1-1 0 0,-2 0 0 0,-2 3 1 0,-2 0 1 0,0 0-3 16,-4 2 3-16,-1-1 1 0,0 1 3 0,-4 1 3 0,1 1 5 0,-1 0 5 15,-2 1 7-15,-2 0 7 0,1 2 8 0,-1-2 7 0,-2 2 8 0,0 0 8 0,-1 2 8 16,-2-2 6-16,1 2 5 0,-2 0 3 0,0 1 0 0,-2-1 2 0,1 2-4 15,-1 1-3-15,-1-1-4 0,0 3-6 0,2-2-5 16,-1 1-6-16,1 2-6 0,0-1-9 0,-1 1-5 0,2 2-6 0,2-1-3 0,-1 1-3 0,1 3-1 0,0-2-1 16,2 1-1-16,0 1-1 0,2 1-1 0,0-1-3 0,1 1-1 0,2 1-1 15,2-2-1-15,-1 2-1 0,4 0 1 0,0 1-1 0,3-2-2 0,0 0-4 16,0 1-2-16,2-2-1 0,2 0-2 0,-1-1 0 0,3 0 0 16,-1 0-1-16,2-2-1 0,2-1 0 0,-1-1-1 0,2 0 0 0,-2-3-1 0,2-1 1 15,-1 0-1-15,0-1 0 0,-2-2-1 0,1-1 2 0,-1-1-1 0,0-3 0 16,-3 0 1-16,1 0-2 0,-2-1 1 0,-2-2-1 0,-2-2 0 0,-1 1-1 15,-2-2-2-15,1-1 1 0,-4 1 0 0,0-1 0 0,-1-2 0 0,-2 0 0 16,-2 1-2-16,0 0-1 0,-2 2 0 0,1-2 1 0,-2 2-1 0,-1-1 0 16,-1 2 1-16,-2 1 0 0,1 0 1 0,-1 2-1 15,-1-1 2-15,0 2 0 0,-1 1 0 0,0-2-1 0,2 3 1 0,-1-1 1 0,0 2 0 0,2 1-1 16,-1 0 1-16,1-1-3 0,0 2 2 0,0 2 0 0,3-1 1 0,-1 0-1 16,-1 1-1-16,3 0-1 0,-1 1 0 0,0 1 2 0,2 1 0 0,0-2-2 15,2 2 0-15,0 0 2 0,-1 0 0 0,3 2 2 0,0-2-1 0,2 2-1 16,-1-1 0-16,1 1 0 0,3 0 1 0,-1-1 1 0,0 2-1 0,2-3 0 0,0 3 0 15,0-3 0-15,1 3-1 0,0-4 2 0,1 3 0 0,1-2-2 0,0-1 2 16,-1 0 0-16,2 0 0 0,-1-2 1 0,2 0-2 0,-2-1 1 16,0 0-1-16,2-1-2 0,-1-1 2 0,-3 1 1 0,3-3-1 0,-2 2-1 15,-1-3-2-15,2-1 1 0,-2 1-2 0,-2-3 0 0,0 1-1 16,-1-2 0-16,1 1-1 0,-2-2 1 0,-2 0-1 0,1 0 2 0,-1-2-2 16,-1 1 0-16,0-2 0 0,-2 1 2 0,2-2-1 0,-3 2 1 0,-1-1 1 0,0 0 0 0,0 0-1 15,0 1-1-15,0 0 1 0,-1 3-2 0,0 0 0 0,-2-1-2 16,2 2-2-16,1 1-2 0,-1 1-1 0,0 0-1 0,-1 2-1 0,1-1-2 0,1 1-1 15,-1 2 1-15,0 1-1 0,1 0 1 0,-2 0 1 0,1 0 1 0,1 2 2 0,-1 1 2 16,0 1 1-16,-1 0 2 0,2 0 2 0,-2 1 0 0,1 1 2 0,-1 0 0 16,1 0 2-16,1 0 1 0,0 3 0 0,0-3 0 15,0 3-1-15,0-1 0 0,1 2 0 0,2-1-1 0,1 1 0 0,-2 1 0 0,3 1 0 16,-1 0 0-16,2 0 0 0,0 2 0 0,-1-1 2 0,4 0 0 0,-3 1 1 0,4 2 1 16,-3-2 0-16,3 1 1 0,-2 1 3 0,-1-2-2 0,3 2 1 0,-2-2 0 15,-1 1 0-15,1 1 1 0,-1-2 0 0,-1-1-1 0,-1 0 0 0,-1-1-1 16,1 1-1-16,-1-2 1 0,-2-2 1 0,2 0-2 0,-3-1 0 0,2 0-1 15,-1-2-5-15,-2 0-7 0,0-1-14 0,-2-1-14 0,0-2-28 0,1 1-36 16,-3-3-36-16,1 0-34 0,-2 0-50 0,-1 0-55 0,-1-2-46 0,2 0-41 0,-2 1-58 16,1-2-65-16,-2 0-61 0,3 1-59 0,0-1-19 0,0-2 0 0,-1 1 21 15,4 1 33-15</inkml:trace>
  <inkml:trace contextRef="#ctx0" brushRef="#br0" timeOffset="94681.18">19290 13668 114 0,'1'-15'397'0,"-1"1"14"0,1 1 11 0,1 0-58 0,0 0-97 0,-1 1-57 0,-1 0-43 16,1 3-19-16,2-3-8 0,-2 3-8 0,2 1-8 0,-2-1-6 0,2 2-6 0,-1-1-7 16,-1 3-9-16,4-2-7 0,-2 2-8 0,-1 0-8 0,3 0-5 15,0 1-9-15,0 1-7 0,0 0-7 0,0 0-7 0,4 0-2 0,-2 2-1 0,2-1 0 0,-2 1 2 16,3 0-3-16,-1 1-3 0,1 0 1 0,-1 0-1 16,2 0 2-16,-1 0 1 0,1 1 0 0,0 1-2 15,0-1 0-15,0 3-2 0,1-2-1 0,0 2 3 0,-1 0 3 0,0 3 5 0,2-1 5 0,-2 1 4 0,-1 2 1 0,1 3-1 16,-2-2 1-16,-1 2-1 0,1 1 1 0,-2 2 0 0,0-2 3 0,-2 2 3 15,0 1 1-15,-2 0-1 0,1 1-4 0,-3-2-7 0,2-1-7 0,-2 2-6 16,-1-2-2-16,1 1-3 0,1-1-3 0,-2-2-3 0,0 1-4 16,0-1-3-16,0-3-13 0,0 0-18 0,0 1-23 0,0-3-23 0,0 1-34 0,0-1-39 15,0-2-51-15,0-1-54 0,1-3-50 0,1 2-45 0,-2-3-79 0,2-2-93 16,1 0-46-16,1 0-27 0,1-3-4 0,5 0 8 0,0-2 14 16,4 0 405-16</inkml:trace>
  <inkml:trace contextRef="#ctx0" brushRef="#br0" timeOffset="95063.19">20153 13547 0 0,'-1'-9'93'16,"-2"-2"384"-16,1 2 5 0,-2 0 7 0,0 0 8 0,-1 1-57 0,-1 0-87 16,0 3-69-16,0-2-58 0,-3 3-25 0,2 2-9 0,-2-1-8 0,0 3-7 0,-2 1-6 15,1 2-5-15,-2 0-4 0,-2 3-3 0,2 1-4 0,-2 3-6 16,-1 1-5-16,2 1-7 0,0 1-8 0,-2 0-13 0,1 3-16 0,2-1-22 0,1 2-17 16,0 0-17-16,1 0-15 0,1 1-10 0,1 0-6 0,1-1-5 0,2 0-2 15,3-1-2-15,-1 1-1 0,3 0-1 0,1-1-2 0,3-2-2 0,1 0-4 0,1 1-6 16,3-2-5-16,2-1-7 0,0-3-13 0,4 1-15 0,1-2-23 15,3-1-25-15,1-2-19 0,1-1-17 0,4-1-20 0,0-2-26 0,2-2-22 0,-1-3-21 16,4 0-11-16,0-3-7 0,0 0-2 0,-1-3 0 0,0 0 12 16,-2-3 15-16,-1-3 21 0,-1-1 25 0,1-1 19 0,-5-1 21 0,1-3 28 15,-4-2 32-15,0 0 36 0,-2-3 34 0,-3 1 29 0,1-3 26 0,-3 0 23 0,-1 1 22 16,-1-1 14-16,-2 1 14 0,-1 2 8 0,0-1 12 0,-3 2 3 0,2 2 2 16,-4 0 0-16,1 4 1 0,-1 0-1 0,-1 2-2 15,0 2-5-15,0 2-4 0,0 1-11 0,0 0-15 0,0 3-12 0,0 0-11 16,0 1-11-16,-1 1-9 0,1 2-6 0,0 0-6 0,0 2-6 0,0 2-9 0,0 1-10 0,0 0-11 15,0 4-6-15,0 1-7 0,0 0-3 0,1 4-3 0,0 2 0 0,-1 1 0 16,1 1-1-16,1 2 2 0,-1 2-1 16,0 1 1-16,-1 0-7 0,1 3-12 0,1-1-18 0,0 2-19 0,-1-2-19 0,-1 2-20 0,1 0-17 0,-1 2-18 15,0-3-23-15,0 0-27 0,0 1-29 0,2-1-30 0,-1 0-26 0,0 0-23 16,-1-1-17-16,3-2-14 0,-1 0-17 0,0-2-20 0,-1 0-16 0,0-2-14 16,-1 0 5-16,-1-3 13 0,0 0 46 0,-2-3 58 0</inkml:trace>
  <inkml:trace contextRef="#ctx0" brushRef="#br0" timeOffset="95204.18">20506 13778 0 0,'-11'-1'15'0,"-2"-2"202"16,1-2 52-16,-1-1 34 0,1 0 25 0,-2 0-3 0,2-1-14 0,-1-1-31 15,1-2-37-15,0 0-21 0,0 1-11 0,1-1-10 0,2 0-11 16,1 1-12-16,-1-1-15 0,2 2-16 0,1 0-19 0,0-1-19 0,0 2-22 16,3 1-18-16,0-1-18 0,1 1-11 0,0-1-9 0,2 2-6 0,2 0-6 0,0-1-7 15,2 1-6-15,2 0-9 0,0 1-11 0,3 0-20 16,2-1-25-16,0 1-31 0,2-3-36 0,2 1-32 0,1 2-31 0,1-3-26 0,1 2-23 0,0 1-37 16,2-3-42-16,1 2-65 0,-1 0-72 0,0-1-29 0,1 0-9 15,-1 1 9-15,-2 1 315 0</inkml:trace>
  <inkml:trace contextRef="#ctx0" brushRef="#br0" timeOffset="95387.19">20754 13470 310 0,'3'1'371'0,"-1"0"-33"0,2-1-50 0,0 0-53 0,-2 2-55 0,-1-2-26 0,3 1-15 16,-1 0-7-16,-1 0-5 0,1 1 0 0,0-1 3 0,1 2 2 15,-2-3 3-15,2 4 3 0,-1-2 5 0,-1 1 4 0,3 1 2 0,-2 0 4 0,-1 0 1 16,2 1-4-16,-2 0-11 0,3 2-9 0,-4-1-10 0,2 1-10 0,-2 1-10 16,2 0-9-16,-2 0-8 0,0 1-8 0,-1-1-8 0,0 0-8 0,0 1-10 15,0-1-15-15,-1 2-18 0,0-2-26 0,0 0-28 0,-1 1-30 0,2-1-28 16,-1 1-38-16,0-1-41 0,-1 0-33 0,1 0-33 0,1-3-28 0,0 3-30 15,0-3-36-15,1-1-40 0,1 0-48 0,0 0-50 0,1-3-21 0,1-1-7 16,-1 0 12-16,3-1 212 0</inkml:trace>
  <inkml:trace contextRef="#ctx0" brushRef="#br0" timeOffset="96182.22">20919 13581 0 0,'-1'-12'407'16,"-1"2"11"-16,-1-1 2 0,1 1-54 0,-2-1-77 0,2 2-56 0,-1 1-46 16,2 0-26-16,-2 2-17 0,2-3-20 0,0 3-18 0,-1 0-18 0,1 1-18 15,1-1-17-15,0 1-15 0,1 1-12 0,1-1-8 0,0 1-6 0,0 0-1 16,0 1-4-16,3-1-4 0,0 1-2 0,0-1-4 0,1 0 1 0,2 0 1 15,-1 1 0-15,2 1-1 0,-2-1 0 0,4 0 0 0,-2 1-3 0,2-2-2 16,-1 1 0-16,0 1 0 0,1-1-1 0,2 1-1 0,-1 0 1 0,-2 1 1 16,2-1 3-16,1 2 2 0,-3 0 1 0,1 2-1 0,-1-1 3 0,0 3 5 15,-1-2 8-15,-1 1 12 0,1 2 5 0,-2 2 4 0,1-2 8 0,-1 3 8 16,-2-1 3-16,0 2 0 0,-1 0 3 0,2 0 4 0,-3 2 1 0,-1-1 2 0,-1 1 0 16,1-2 2-16,-2 3-5 0,0-1-7 0,-2 0-5 0,1 1-3 0,-1-3-4 15,-1 3-7-15,-3-3-3 0,2 1-2 0,-1 0-5 0,0 0-6 16,-2-2-2-16,-1 1 2 0,1-2-1 0,-2 1 0 0,1-2-2 0,0 1-4 0,-2-3-3 15,3 1-2-15,-1-3 0 0,-2 0-1 0,2-1 0 0,-1-1 1 0,0-1 0 0,1-3 3 16,0-1-1-16,0-1-1 0,1-1-4 0,1-1-3 0,-1-3 0 0,2-1 1 16,1 1 2-16,1-4 3 0,0 1 3 0,2-1 2 0,1 0 4 15,1-1 5-15,2 0 1 0,0-1 3 0,1-1-1 0,1 2 1 16,0 1 0-16,2 0 1 0,-1 2 1 0,4-1-1 0,-2 3-2 0,1 1-2 0,0 0-4 16,2 3-5-16,1 0-3 0,0 4-2 0,-1-1-2 0,2 3-4 0,-1 1 0 15,2 0-1-15,-1 3-2 0,0 1 0 0,0 0 0 0,1 3 0 0,1 0 0 16,-3 2-1-16,2 0 3 0,-2 0 0 0,1 3 1 0,-1-2-1 0,2 1 0 0,-4 1 2 15,2 0 2-15,-1 0 4 0,0 0 9 0,-2 0 6 0,0 0 11 0,-2 0 8 16,1 0 12-16,-3 0 10 0,1-1 10 0,-1 0 9 0,-1-3 8 0,-2 1 8 16,3-1 4-16,-4-2 5 0,2 0-2 0,-2-1-2 0,-1-1-5 0,0-3-7 15,0 0-8-15,0-1-10 0,-1-1-10 0,-2 1-11 0,2-5-10 0,-2 1-9 16,0-2-8-16,2-1-8 0,-2-1-6 0,2-3-4 0,-1 1-5 16,0-1-2-16,2-1-3 0,0-1-1 0,2-1 0 0,0-1-1 0,1 0 1 0,0-2 1 15,2 1-2-15,0 0-1 0,2 1-2 0,1-2-2 0,-2 3 1 0,2 0 0 16,1 0 1-16,-2 2 0 0,3 1 2 0,-3 1-1 0,3 1 0 0,-1 1 0 0,2 0-1 15,-2 1 0-15,2 2 1 0,0 0 0 0,-1 1 2 0,0 3 0 0,0-1 1 16,1 2 1-16,-1 2-1 0,1-1-1 0,-1 3 1 0,0 0 0 0,0 0 0 0,-1 1 0 16,-1 1 1-16,0 0 1 0,2 2 0 0,-3-1 1 0,3 1 0 15,-2 1-2-15,-1 1 1 0,3-2 0 0,-4 2 1 0,3-1 1 0,-3 0-1 16,3 2 0-16,-3-3 0 0,2 1-1 0,-1-1 2 0,1 0 0 16,-1-1-1-16,-1-1-1 0,-1 2 1 0,3-3 0 0,-2-1 2 0,0 1 1 0,0-1-1 15,-1-1 0-15,0-1 0 0,-1 0 1 0,2-1-2 0,-1 0 1 0,0-1 0 16,0-1-1-16,-1 0 1 0,0-3-1 0,-1 1-2 0,1-2-1 0,2 0-4 0,-2-2-2 15,0-1-1-15,-1 0-3 0,2 0 0 0,-1-2-2 16,-1 1-2-16,0-1-2 0,0-1-1 0,-2 1-3 0,3 1-1 0,-3-1-2 0,0 1 1 0,-1 1 1 16,1-1-1-16,-1 1 0 0,0 0 0 0,0 3 2 0,0-2-2 15,0 3-1-15,0-1 1 0,0 1 1 0,0 1 0 0,0 2 1 0,0-2 2 0,0 1 2 16,0 2 0-16,0 0 2 0,2 0 2 0,-1 0 2 0,0 1 1 0,2 2 2 16,-1-2 1-16,1 2 2 0,0 1 3 0,1-1 3 0,0 1 2 0,0-1 2 15,-1 2 2-15,2 0 2 0,0 0 1 0,0 0 2 0,1 0 0 0,-1 0 1 16,-1 2 0-16,0-1 0 0,1 1 1 0,-2-1 0 0,1 2-1 0,-1-1-1 15,-1 1-2-15,1 0 0 0,-2-1-2 0,1 1-1 0,-2 0-1 0,0 0-1 0,-2-1 0 16,1 2-2-16,-2-3 1 0,1 2-1 0,-1-1-5 0,-2 1-5 0,0-2-14 16,2 1-19-16,-2-1-27 0,0 1-32 0,-3-2-33 0,3 2-34 0,-2-2-45 15,-2-2-48-15,3 2-46 0,-3-1-43 0,0-2-68 0,1 0-78 16,0 0-55-16,-2 0-44 0,3-2-12 0,-3-2 4 0,3 0 20 0,0 0 104 16</inkml:trace>
  <inkml:trace contextRef="#ctx0" brushRef="#br0" timeOffset="102811.73">5479 18208 0 0,'-5'0'162'0,"-1"-2"341"0,1 1 9 15,-1-2 11-15,0 0 10 0,0 1-16 0,-1 0-28 0,0-2-82 0,2-1-105 16,-1 1-57-16,0 0-32 0,1-2-20 0,1 0-18 16,0 0-13-16,-1-1-15 0,4-2-11 0,1 1-10 0,0-2-12 0,4-1-15 0,-1 1-16 0,4-2-21 15,1 0-16-15,1-1-15 0,3 0-11 0,1 1-9 0,3 0-5 0,-1 3-4 16,2 0-3-16,2 0 0 0,0 3-3 0,1 1-2 15,-1 1-1-15,1 4-1 0,2 2 0 0,-2 2 1 0,0 1 0 0,0 4 1 0,0 0 1 0,-3 4 1 16,1 3 1-16,-2 2 0 0,-2 1 2 0,-2 3 2 0,-2 1 2 0,0 2 1 16,-3 3 2-16,-2 0 1 0,-1 1 2 0,-1-1 3 0,-1 2 2 0,-4 0 2 15,-1 0 1-15,1 0 0 0,-2 0 2 0,-1-1 0 0,-2 0 1 0,0 0 0 16,1-3 0-16,-3 0 0 0,2-1 0 0,-3-1-1 0,4-2-2 16,-3-2 0-16,4-3-2 0,-1-1-1 0,0-1-1 0,1-2-1 0,1-2 0 0,0 1 2 15,-1-4 1-15,3-1 3 0,-2-1 3 0,3 0 2 0,-2-2 4 0,2 0 2 16,1 0 2-16,-1-1 0 0,0-1-1 0,1 0 0 0,0-1-1 0,0-1 0 15,0 0-2-15,0 0-1 0,0 0-4 0,1 0-4 0,0-1-3 0,2-1-5 16,-1 1-4-16,3-2-4 0,1-1-7 0,-1 1-9 0,3-2-10 0,0 0-9 16,1-1-16-16,1 0-16 0,0-1-31 0,1 0-37 0,1-1-33 0,1 2-31 0,-1-3-38 15,2 1-43-15,0 0-39 0,-2-1-36 0,3 1-43 0,-1-1-45 16,-1 1-59-16,1-2-67 0,0 0-27 0,-2-1-7 0,2 2 18 0,-3-1 30 16</inkml:trace>
  <inkml:trace contextRef="#ctx0" brushRef="#br0" timeOffset="103061.74">5919 18208 118 0,'-9'-10'435'0,"1"0"8"0,-1 0 10 0,0 0 5 0,3-1 0 16,0 0-97-16,-1 0-139 0,2-1-73 0,1 0-43 0,0-1-22 0,2 0-13 15,0 0-7-15,2-1-7 0,4-1-2 0,-2 1-3 0,2-1-5 0,3 0-5 16,1 1-2-16,1 1-1 0,2 0-1 0,-1 3-4 0,4-1-2 16,-1 2 0-16,2 4-3 0,3 1-1 0,0 1-2 0,0 6-2 0,0 1 1 0,2 2 1 15,-1 6 3-15,1 1 3 0,-2 2 6 0,2 4 5 0,-1 2 7 16,-1 0 8-16,1 4 9 0,0 1 10 0,-2 2 7 0,-2 0 7 0,1 0 3 0,-1 2 3 15,-4-2 1-15,2 3-2 0,-3-3-2 0,-1 1-6 16,-1-2-4-16,-2 0-5 0,-1 0-7 0,0 0-8 0,-2-1-9 0,-1-1-7 0,-1-1-9 0,-2 0-7 16,1-3-6-16,-4 2-9 0,2-4-18 0,-2 2-22 0,-1-3-31 0,-2-3-31 15,0-2-41-15,1 1-39 0,-4-4-48 0,3-3-51 0,-3-1-51 16,1-2-52-16,-2-3-77 0,0-2-86 0,1 0-46 0,-2-5-25 0,2-1-2 0,-2 0 12 16,1-2 20-16,3-3 400 0</inkml:trace>
  <inkml:trace contextRef="#ctx0" brushRef="#br0" timeOffset="103613.73">6946 17778 0 0,'-1'-1'434'0,"0"0"126"0,-4-1-2 0,2 1-4 16,0-2-1-16,-1 1-1 0,0-2-2 0,-2 0-132 0,4 2-194 0,-1 0-92 15,1 1-49-15,0 1-25 0,2 2-15 0,2 1-6 0,0 3-5 0,2 1 3 16,2 3 5-16,0 1 4 0,2 2 3 0,2 1 3 0,1 2 4 0,-1 2 1 0,2 1 2 15,-1 2 0-15,3 0-1 0,0 1-4 0,-1 1-4 0,1 1-6 0,0-1-6 16,-1 0-4-16,2 2-5 0,-4-1-4 0,3-2-5 16,-3 2-3-16,0-2-4 0,1-1-2 0,-4 0-2 0,2-3 0 0,-2 0 2 0,-1-3 4 0,-1 1 5 15,-1-3 5-15,0-1 2 0,0 0 3 0,-2-3 0 0,-2-1 0 0,0 0 0 16,-1-3 1-16,-1 0 1 0,0-2 1 0,-3-1 0 0,-1-2-1 0,-4-2 0 16,2-2-4-16,-4-1-7 0,-2-2-2 0,2-2-3 0,-4-3-2 0,0-1-1 15,-1-2-2-15,0-3 0 0,-1-1 0 0,-1-3-1 0,3-2 0 0,-2-1 0 16,-1-2-1-16,2 0-2 0,1-2-2 0,2-1 0 0,0 0-2 0,2-1-3 0,0 1-1 15,2 1 0-15,3 0-2 0,0 2-1 0,2-1 0 0,2 2-2 0,0 3-1 0,1 0 0 16,2 1-1-16,1 2 1 0,0 3-1 0,1 0-1 16,-1 4 1-16,3 0 1 0,0 1 2 0,1 2 2 0,2 2 1 0,-1 1-1 0,1 1 2 0,2 2 0 15,1 1 0-15,0 2 1 0,0 1 0 0,3 1 1 0,-3-1 2 0,4 4 1 16,0 1 0-16,1 2 1 0,0 2-1 0,-1 0 0 0,1 1 0 0,2 2 1 0,0 2-1 0,0 0 0 16,0 2 0-16,2 2 0 0,0 2-1 0,2 0-2 0,-2 2 0 0,0 0 2 15,1 0-1-15,-1 2-1 0,0-2 1 0,-1 3-1 0,-1 0 1 0,2-1 2 16,-3 0 1-16,2 0 2 0,-3 0 3 0,2-2 2 15,-2 2 2-15,-1-3 2 0,-2-1 4 0,1-1 1 0,-2-2 6 0,1-1 8 0,-3-3 10 0,0 0 13 16,-3-1 9-16,3-1 10 0,-4-3 2 0,2 1 0 16,-3-5 1-16,0 1-1 0,-2-3-1 0,2-2-3 0,-1-1-3 0,-3-3-5 0,1-2-7 15,-1-3-7-15,-1-5-13 0,-1-3-16 0,-2-4-14 0,2-4-13 0,-3-5-11 0,-1-5-8 16,0-3-9-16,0-4-10 0,-1-3-8 0,1-2-8 0,0-2-10 0,1 0-6 16,1 0-10-16,0-1-9 0,1 4-14 0,0 2-15 0,1 2-30 0,1 2-35 0,0 6-26 0,1 4-23 15,1 4-22-15,-1 2-23 0,0 3-22 0,-1 4-22 0,1 1-44 0,1 5-54 16,-2 1-68-16,0 4-73 0,0 3-26 0,0 3-5 0,0 0 23 0,-3 3 34 0</inkml:trace>
  <inkml:trace contextRef="#ctx0" brushRef="#br0" timeOffset="104190.73">7765 17829 273 0,'7'14'492'0,"2"1"12"0,-4-2 13 0,2-1 16 0,0 0 17 16,-1-2-79-16,1 0-120 0,-2-1-59 0,2-3-30 0,1 2-20 0,-2-4-15 15,3 1-14-15,-3-1-15 0,3-1-11 0,0-2-13 0,-2-2-16 0,3-2-17 16,0-1-21-16,0-1-22 0,1-1-25 0,-1-2-24 0,1-3-14 0,-2-2-11 0,2 1-7 15,-1-3-6-15,1-1-4 0,-3-1-3 0,-1 0-3 0,1-2-2 0,-1 1-1 0,-2 0-2 16,-3-1-2-16,1 0-2 0,-2 1 0 0,0 0-1 0,-1 0-1 0,-1 1 0 16,0 1-2-16,-2 4 1 0,1-1 0 0,-2 3-2 15,-2 0 0-15,1 1 0 0,0 4-1 0,-1-2 0 0,0 4 2 0,-2 0 1 0,1 3 3 0,-1 0 0 16,0 1 2-16,0 2-1 0,-2 2 3 0,3 0-1 0,-2 3 1 0,-1 0 3 0,0 4 2 16,3-2 1-16,-2 2 2 0,0 1 0 0,3 0 0 0,-2 2 0 0,1-1-2 0,1 2 0 15,1-2 0-15,0 2-1 0,1-1 0 0,2 0 0 16,-3 0-1-16,4 0 0 0,0 0-1 0,-1-1-2 0,2 0 0 0,2 1 1 0,0-2-1 0,-1 2 1 15,4-1 0-15,-1-1 0 0,1 0 1 0,1 0 3 0,1 1 1 0,1-1 1 16,3 0 0-16,-1 0 2 0,0 0 0 0,1-1 1 0,2 0 1 0,0 0 3 16,2-1 2-16,1 1 1 0,2-3 2 0,-1 1 0 0,3-1-1 0,0-3-1 15,1 1-1-15,1-2 0 0,4-2-2 0,1-1 0 0,0-2 1 0,-1-1-3 16,2-2 0-16,-1-2-2 0,0-3-1 0,-2 0-1 0,-2-3-2 0,1-3 2 16,-3 0-2-16,-2-3 0 0,-2-1-1 0,-2-1 0 0,-4-2-1 0,0-1-1 0,-2-3-2 15,-2 3 0-15,-2-2 0 0,-2-1-2 0,-2 2 0 0,-1 0-1 0,-1 0-1 0,-2 2-1 16,0 1 0-16,-1 2 0 0,-2 1 1 0,0 2 0 15,-1 3 1-15,1 0 0 0,-1 2 0 0,-2 2 1 0,3 2 0 0,-2 0-3 0,0 2 1 0,0 2-1 16,0-1-1-16,0 3-1 0,1 0-3 0,0 0-1 0,2 3-1 0,-1-2-1 0,3 3-1 16,0-1-1-16,0 1 0 0,2 0-2 0,1 1 1 0,0-1 0 0,1 1 2 0,2 0 0 15,0-2 2-15,0 1 2 0,3 0 0 0,1 0 3 0,0-2 1 0,-1 2 3 16,3 0 1-16,1-1 1 0,1-2-1 0,-1 3 2 0,1-1-1 0,2-1 0 16,-1 2 2-16,2-1-2 0,-1 1 2 0,1 0 0 0,0 1 3 0,-1-1 1 0,2 2-1 15,-2-1 1-15,2 2 0 0,-2 0 3 0,2 1 1 0,0 0 1 0,-2 1 1 0,0 0-2 16,2 0 1-16,-1 3 2 0,-2-2-1 0,2 2 0 0,-2 0 1 15,1 0-1-15,-1 1 1 0,-1 0-1 0,-2 2-1 0,2-1 1 0,-3 0 0 0,0 2 0 16,-3-1 1-16,0 0 1 0,-1 0 2 0,0 0-2 16,-3 0 0-16,-1-1 1 0,-1-1-3 0,-3 1 0 0,-1-3-4 0,0 1-3 0,-4 0-10 15,2-2-11-15,-3-2-21 0,-1 0-28 0,-3-2-33 0,0 0-41 0,1-2-50 0,-4-3-58 16,0 2-62-16,1-2-63 0,-3-2-91 0,1-2-102 0,-1-1-47 0,-1-2-24 16,3-1-3-16,1-3 4 0,1-1 18 0,1-2 195 0</inkml:trace>
  <inkml:trace contextRef="#ctx0" brushRef="#br0" timeOffset="104428.75">8997 17178 108 0,'-4'-13'522'0,"2"0"3"0,-2 3-3 0,0-2 0 0,1 3 0 0,-1-1-65 16,-1 2-92-16,1 1-103 0,2 2-109 0,-1 0-54 0,1 2-28 0,-1 1-13 0,3 1-4 15,0 1-3-15,0 2-2 0,0 2 6 0,3 1 9 0,-1 0 10 0,2 4 6 16,1-1 4-16,1 2 7 0,2 2 0 0,0 1-1 0,1 3 0 0,2 0-1 0,-1 0-4 0,1 2-8 15,3 0-8-15,-3 2-7 0,3 1-10 0,-1 0-12 0,2 1-8 0,-3 2-5 16,1 1-5-16,-1 1-3 0,0 2 0 0,-1-1-1 0,0 3-2 0,-2-1-4 16,-2 2-19-16,3 1-20 0,-4 0-32 0,2 0-37 0,-3 0-35 0,0 2-36 15,0-1-46-15,-3-1-49 0,2 0-43 0,-2-2-44 0,1 0-68 0,-3-1-84 16,1-2-52-16,-1-4-36 0,0-1-6 0,0-3 8 0,-1-3 23 0,0-3 288 16</inkml:trace>
  <inkml:trace contextRef="#ctx0" brushRef="#br0" timeOffset="104553.73">9119 17717 245 0,'-8'-24'492'15,"2"0"5"-15,1 1 3 0,-2 0-1 0,2 2 0 0,0 0-100 0,0 3-145 16,1 1-78-16,0 0-50 0,3 1-35 0,0 0-27 0,1 2-20 0,1 0-14 16,0-1-12-16,3 2-14 0,0 1-15 0,1-1-17 0,1 2-22 0,0 0-25 0,1-1-26 15,1 3-31-15,3-1-28 0,-1 1-25 0,0 3-33 0,1-2-35 0,2 1-50 0,-1 2-60 16,-2 0-47-16,2 2-45 0,-1 1-12 0,0 0 0 0</inkml:trace>
  <inkml:trace contextRef="#ctx0" brushRef="#br0" timeOffset="105296.74">9279 17543 284 0,'2'20'441'0,"0"-2"6"0,-1 1 1 0,0-4-52 0,2 1-75 15,-1-3-39-15,1 0-20 0,-1-1-6 0,4 0 2 0,-2-4 1 0,1 2 2 0,0-3-10 16,4 0-13-16,-2-2-14 0,3 0-15 0,1-1-18 0,3-3-15 0,-1 1-11 16,4-2-9-16,0-2-14 0,2 0-18 0,-1-2-21 0,2-1-24 0,1-1-22 15,0 0-21-15,2 0-12 0,-2-3-5 0,0 1-5 0,0 0-3 0,-1-2-2 0,-1 2-3 16,-1-2-3-16,1-1-2 0,-3 1-2 0,0-1-1 0,-1-1 1 0,0 1 1 0,-4 0-2 16,0-1 0-16,-2 2-5 0,1-1-4 0,-5-2-2 0,0 3-4 0,1-1-2 0,-3-1-2 15,-2 2 0-15,-1-2-1 0,-1 0 0 0,-2 2 1 0,1-1-2 0,-3-1-1 16,0 2 0-16,-2-1 1 0,0 2 2 0,0 0 4 0,-2 1 3 0,0-1 3 0,2 4 2 15,-3-2 1-15,0 4 3 0,0 1 1 0,-1-1 0 0,-1 2 1 0,0 2-1 0,1 2 2 16,-2-1 3-16,1 1 2 0,-1 4 1 0,1-2 2 0,-1 4-1 0,0-1 0 16,3 1 0-16,-2 2 0 0,1-1-1 0,1 2 0 0,0 1 0 0,1-1 1 15,0 3 0-15,3-1-1 0,0 0 0 0,0 1 1 0,2-1-2 0,-1 2 1 0,3-2-1 16,-2 2 1-16,4-1 0 0,0 0 0 0,0 0-1 16,4-1 1-16,-2 1 1 0,3-1-1 0,0-1 0 0,1 0-1 0,2 0 1 0,0-1-1 0,1 0 2 0,2 0 1 15,2-2 2-15,2 0 0 0,2 0 4 0,2 0-1 0,2-2 2 0,2 1 1 16,3-2-1-16,4-2 0 0,4-1-2 0,-1 0 1 0,3-3 0 15,4-1-2-15,-2-1-1 0,1-3-2 0,1-1-3 0,-2-3-2 0,1 0-1 0,-2-2-2 0,-1-2-1 16,-2 0 0-16,-2-1 0 0,-2 0 0 0,-4-1 0 0,-4 0 0 16,-2 0 0-16,-1-2 0 0,-3 2 0 0,-3-2 1 0,0 2-2 0,-4-1 0 0,-1 1 1 15,-4-1-1-15,1 1 1 0,-4-1-2 0,1 2 1 0,-2-1-2 0,-2 0 1 0,1 0-1 0,-3 1 2 16,0 1-1-16,0 2 1 0,-1-1-1 0,0 0 1 0,-2 1-1 0,0 2-1 16,1 1 1-16,-3 0 0 0,2-1 1 0,-2 4 0 0,0-2 1 0,2 1-1 15,-3 2-1-15,0 0 1 0,0-1-1 0,-1 3 2 16,-1 0 0-16,0 1 1 0,1 1 0 0,-2 3 1 0,1 0 1 0,-3 0 0 0,2 1 0 0,0 3 0 0,-2 1 1 0,2-1 0 15,-1 3 3-15,1 0-1 0,1 1 0 0,0 0 2 0,0 1-1 0,1 0 1 0,3 2 1 16,-1-1 0-16,0 0 0 0,2 2 0 0,1-1 1 0,1 0 0 0,0 2-1 16,2-1 0-16,2 1 0 0,1 0-1 0,0 0-2 0,1 0 0 0,2-1-1 15,0 1 0-15,1-1-1 0,1 0 0 0,1-1 0 0,3 1 1 0,-2-3 0 16,3 0 4-16,-1-1 3 0,2 0 3 0,2-2 3 0,-1-2 4 16,0-1 2-16,2-3 3 0,1 0 1 0,-1-2 1 0,2-3 1 0,0-3 0 15,0 0 0-15,-1-4-1 0,1 0 1 0,0-5-6 0,-2-1-3 0,1-2-5 0,-1-3-4 0,-1-2-4 16,-3-2-4-16,0 0-1 0,-1-4-1 0,-2 1-2 0,-1-3 0 15,0-4-1-15,-2-2 0 0,-1 1 0 0,-2-4-3 0,-1-3 1 0,-1-2 4 0,0-4 1 0,-3-3 0 16,3-3 3-16,-2 1 1 0,2-3 0 0,0 0-1 0,1-1-2 0,0 3 1 16,1 3-1-16,-1 4-3 0,3 5 1 0,-1 5 1 0,0 4-1 0,1 7-1 15,-2 2-1-15,2 5 0 0,-1 3-2 0,-1 7-1 0,2 2 0 0,-2 5 0 16,0 3 1-16,1 7 0 0,0 1 1 0,-1 6 1 0,-1 1 0 0,0 3-2 0,-1 3 1 0,-1 1-2 16,0 2 1-16,1 2-1 0,1-1 1 0,-1 2 2 0,0 0 0 0,1 0 0 15,1 1 0-15,0-2 0 0,0-1 1 0,4 1-1 0,-1-2 1 0,1 0 1 0,0 0 2 16,1-1 1-16,2-1 1 0,0 1 0 0,1-2 1 0,1 1 0 0,0-1 1 15,1 0 2-15,-1 1 0 0,4-2 2 0,-2 3-4 0,2-4-6 0,-2 2-6 0,2 0-10 16,-1-1-9-16,0-1-9 0,2 0-19 0,0 0-20 0,0-1-28 16,1-2-32-16,0 1-31 0,1-2-28 0,2-2-43 0,1 0-44 0,1-3-39 0,1-3-33 0,2-1-41 15,3-4-45-15,3-2-59 0,0-3-66 0,1-4-22 0,1-3-5 0,-1-3 17 16,2-3 25-16</inkml:trace>
  <inkml:trace contextRef="#ctx0" brushRef="#br0" timeOffset="105695.73">12306 16221 365 0,'-3'-2'510'0,"2"1"1"0,-1 0 0 0,-1 1-1 16,1 0-3-16,-2 0-106 0,0 0-153 0,2 1-79 0,-1 2-48 0,1-2-24 15,-1 4-12-15,2 2 1 0,0 0 7 0,1 1 8 0,1 3 8 0,0 2 4 16,3 3 5-16,0 1 6 0,1 4 4 0,2 3 1 0,1 2-4 0,0 3-4 0,2 4-6 15,3 2-11-15,-1 2-17 0,-1 1-17 0,3 3-17 0,-2 1-16 0,1 1-11 16,-1 0-8-16,2 2-5 0,-3-2-2 0,0 2-3 0,0-2-1 0,-1 1 0 16,1 0-3-16,-2-4-1 0,1 0-3 0,-2-2-3 0,0 0-15 0,-2 1-16 15,1-2-29-15,0 0-34 0,-2-2-33 0,0 0-34 0,0-3-41 0,-1 0-47 0,-1-2-41 0,1-3-40 16,-1 0-58-16,0-4-66 0,0-1-63 0,-2-3-60 0,2-3-18 0,-2-3 2 16,-1-3 21-16,0-2 39 0</inkml:trace>
  <inkml:trace contextRef="#ctx0" brushRef="#br0" timeOffset="106563.73">12357 17395 192 0,'-14'-13'418'0,"2"1"5"0,-1-1 4 0,2 0-50 0,2-2-74 16,1 1-71-16,1-3-70 0,2 1-28 0,2-1-14 0,-1 0-14 0,4-1-13 0,0-3-8 16,4 1-7-16,-2-2-6 0,3 0-5 0,0-1-6 0,1 0-5 0,2 0-4 15,-1 1-6-15,3 0-5 0,1 1-4 0,-1 0-9 0,3 1-10 16,-2 3-6-16,0 0-4 0,3 0-3 0,-3 2-4 0,3 2-3 0,-2 1-6 0,2 2-7 0,-2-2-7 16,1 3-9-16,0 1-10 0,-2 0-13 0,3 2-11 0,-2-2-12 0,1 2-11 15,2 0-6-15,-2 1-6 0,1-1-3 0,0 0-2 0,-3 2 4 0,3-3 2 0,-1 1 8 0,-1 2 10 16,0-3 13-16,0 2 18 0,-2-1 22 0,1-1 21 0,-2 0 27 0,1 1 26 15,-2-1 21-15,0 1 17 0,-3 0 15 0,1 0 10 0,0 1 8 0,-2-1 7 16,0 1 4-16,0 1 1 0,-3 0-4 0,3 2-6 0,-3-2-9 0,0 3-8 16,-1-1-13-16,0 2-15 0,0 0-6 0,0 2-3 0,-1-1-3 0,0 1-3 0,-2 1 0 15,2 1-1-15,-1 0 2 0,-1 2 1 0,2 0 0 0,-2 3 0 0,2 0 1 0,1 1 0 16,-1 1 1-16,-1 0 1 0,2 0-5 0,0 3-6 0,2-1-5 0,-1 0-4 16,0 3-1-16,3-2-2 0,-1 3 0 0,0-1-2 0,3-1 0 0,-1 2 3 15,2-1 1-15,0-1-1 0,1 2-1 0,0-1-1 0,1-2-2 0,0 2-1 0,-1-2-3 16,2-2-2-16,0 1-5 0,0-1-3 0,-1 1-3 0,2-1-3 0,-1-3-3 0,1 0-3 15,-1 2-2-15,-1-3 0 0,1-1 0 0,-2 0-2 0,2-1 0 0,-1 0 0 16,1-1 0-16,-3-1 1 0,3-3 0 0,-2 2 0 0,-1-3-1 0,3 0 0 16,-2 0 0-16,0-4 0 0,1 1 0 0,0-2-1 0,-2 0 0 0,3-3 0 15,-2 0 0-15,0-1 0 0,1-3 1 0,-2 0 0 0,1-1 0 0,-2 0 0 0,0-3 1 0,-1 1-1 16,-1-2 1-16,1 0 0 0,-1 1-1 0,-2-1 0 0,1 0 0 0,-2 0 1 16,0 1-1-16,-1-1 0 0,0 2-1 0,0 1-1 0,0 0-1 0,0 2-1 15,0 0-2-15,0 3 0 0,0-1 0 0,0 1-2 0,0 3-1 0,0-2-1 0,0 3 0 16,0 1-2-16,0 0 2 0,0 0-1 0,0 1-1 0,0 2 0 0,0 1 0 15,0 0 0-15,0 1 1 0,0 0 0 0,0 2 0 0,1 1-1 0,1 1 1 0,-1 1 1 0,0 0 0 16,-1 2-1-16,1 1 0 0,3-1-1 0,-3 0 0 0,2 1 1 0,-1 0-1 16,-1 1 1-16,2 0 0 0,1-2-1 0,-2 2 1 0,3-1 0 15,0-1 2-15,0 1 0 0,1-1 1 0,-1 0 0 0,0 1 1 0,3-1-1 0,-1 0 2 0,-1-1 0 16,3 2 1-16,0-4 0 0,-1 3 1 0,1-4-1 0,1 3 1 0,0-2 3 0,1-1-1 16,0 0-1-16,-1 0 1 0,3-2 0 0,-2 0 0 0,0-1 0 0,1 0 2 0,1-1 0 15,-1-1 1-15,2 1-1 0,-2-2 1 0,1 0-1 0,-1-2 2 0,-2-1-2 16,3 1 0-16,-2-3 0 0,-1 1 0 0,0-1 2 15,-2-1-1-15,1-1-1 0,0 1 1 0,-2-2-1 0,1 1-1 0,-1-2-1 0,-2 0-1 0,0 0 2 0,-1-1-1 16,-2-1 0-16,3-2-1 0,-4 1-1 0,2 0-1 0,-2-2-1 16,-1 0 0-16,0-1-2 0,0 0 0 0,-1 0-1 0,0 0 1 0,-2 0-1 0,2 2-1 15,-3 1-1-15,3-1 0 0,-1 3-1 0,-1 1-3 0,3 2 2 0,-1 1 0 0,0 0 1 16,-1 3-2-16,1 1 2 0,1 0 0 0,-1 2-1 0,-1 1 1 0,2 2 1 16,0 2 1-16,0 1 0 0,2 0 0 0,-1 4 0 0,3 0 1 0,-2 1 1 15,2 1-2-15,2 1 0 0,-1 1 0 0,1 2 0 0,3 1-2 0,-1-1 0 16,1 3-1-16,0-1-1 0,1-1 0 0,0 1 0 0,1 0-1 0,0-1 1 0,-1-1 0 15,1 0 1-15,0 1 0 0,0-2 1 0,-3 0-1 0,2-3 2 0,-1 1 0 0,0-3 2 16,-2 1 5-16,0-1 4 0,0 0 5 0,-2-3 7 0,1 2 5 0,-2-2 4 16,-1-2 3-16,1-1-1 0,-1 2 3 0,0-3 0 0,0 1 0 0,-2-4 0 0,0 1-1 15,1-3 0-15,-2-1-2 0,0 1-4 0,-2-5-6 0,1 1-5 0,1-3-5 16,-1-1-4-16,-1-1-1 0,1-1-1 0,1-3-1 0,0 0 0 0,0 0-2 16,0-2 1-16,1 1-2 0,2-3-1 0,-2 4-2 0,3-3 0 0,-1 1 1 0,0 2-1 15,2 1-1-15,0-1 1 0,1 2-1 0,2 2-1 0,-2 1 1 16,3 1-1-16,-2 3 1 0,2 0-1 0,1 1 2 0,0 2 0 0,0 2 1 0,1 1 1 15,-1 2-1-15,1 1 0 0,-1 1 1 0,2 0-1 0,1 3-1 0,-2 2 0 16,0-2-1-16,1 3-3 0,-1 0-4 0,0 1-3 0,-1 1-8 0,1 0-7 16,0 0-8-16,-1 1-8 0,1 2-15 0,-2-1-21 0,1-1-24 0,-2 1-26 0,2-1-23 15,-1 1-19-15,2 1-23 0,-3-3-24 0,2 2-23 0,-2-1-26 0,2-1-24 0,-1 0-24 16,2 0-29-16,1-2-32 0,1-1-63 0,-1 0-78 0,3-3-20 0,0 0 4 16,4-4 11-16,-1 0 14 0</inkml:trace>
  <inkml:trace contextRef="#ctx0" brushRef="#br0" timeOffset="106762.73">14490 16524 0 0,'-11'-12'299'0,"0"3"199"0,1-3 3 0,-1 3 5 16,1 0 5-16,-1 0-64 0,1 1-96 0,-1 1-77 0,0 2-70 0,1 0-36 15,0 1-24-15,1 1-17 0,-1 3-13 0,1 0-13 0,1 0-10 0,-1 3-4 0,2 1-2 16,0 1-4-16,1 0-3 0,0 4-5 0,2 2-3 0,1 1-6 16,0 1-6-16,0 3-10 0,2 2-9 0,-1-1-10 0,2 4-6 0,2 1-5 0,-1 0-2 15,2 1-4-15,0 0-6 0,-1 0-3 0,3 0 0 0,1 1-2 0,-1-2-3 16,0 1-5-16,3-1-7 0,-1-1-9 0,-1-1-9 0,4-2-13 0,-1 0-13 0,1-2-17 15,1 0-14-15,0-3-24 0,2-1-27 0,0-1-38 0,1-4-41 0,2 0-35 0,2-5-31 16,0 0-35-16,1-4-34 0,-1 0-55 0,1-6-63 16,3-3-28-16,-3-3-11 0,-2-2 3 0,1-2 7 0</inkml:trace>
  <inkml:trace contextRef="#ctx0" brushRef="#br0" timeOffset="106959.74">14666 16378 392 0,'-4'-23'420'0,"0"-2"-18"0,-1 1-33 15,0 2-50-15,2 1-60 0,0 0-31 0,-1 3-19 0,2 1-7 0,-3 1-1 16,2 1-4-16,1 1-4 0,-1 1-11 0,2 1-15 0,-1 3-15 0,-1-1-13 15,2 1-15-15,0 3-11 0,-2-2-17 0,3 4-16 0,0 0-13 0,3 1-11 16,-2 2-12-16,0 1-14 0,3 1-12 0,-2 2-9 0,2 1-4 0,2 1 1 16,-1 2-1-16,3 1 0 0,0 3-2 0,0 1 1 0,3 1 2 0,-1 2 3 0,1 0 1 15,-1 1 0-15,3 3 3 0,-1 2 3 0,-2-2 2 0,2 4-2 0,1-2-1 16,-3 2 1-16,1 2-10 0,-2 0-13 0,-1 0-20 0,1 1-23 0,-2 1-32 16,0 2-37-16,-2-2-44 0,0 2-46 0,-2-2-48 0,1 1-47 0,-3-3-75 0,2 0-89 15,-2 0-49-15,-1-3-34 0,1-2-8 0,2-1 5 0,-1-2 15 0,-1-1 493 16</inkml:trace>
  <inkml:trace contextRef="#ctx0" brushRef="#br0" timeOffset="107110.76">14806 16728 251 0,'-14'-7'522'0,"3"0"14"0,-1-2 12 15,1 1 10-15,1-1 5 0,0 1-92 0,1 0-138 0,-1-1-82 0,4 2-57 16,0 0-37-16,0 0-25 0,2-1-17 0,1 3-14 0,1-3-11 0,2 3-12 16,1-3-15-16,0 2-13 0,3-1-9 0,1 0-7 0,1 2-13 0,2-3-16 15,0 3-25-15,1-2-30 0,2 3-31 0,0-1-30 0,3 1-41 0,-2 0-45 16,3 1-41-16,-1 0-38 0,2-1-53 0,-1 0-58 0,2 2-69 0,1-2-74 15,-1 1-29-15,-1-3-8 0,2 2 12 0,-1-1 23 0</inkml:trace>
  <inkml:trace contextRef="#ctx0" brushRef="#br0" timeOffset="107294.73">15198 16298 378 0,'-1'-7'562'0,"-2"0"10"0,1 0 9 0,1 2 7 0,1 0 3 0,-1-1-87 0,-2 1-128 15,2 1-100-15,-1 1-87 0,-1 0-47 0,3 1-29 0,-1 0-23 0,0 2-19 0,1 0-18 16,-3 0-15-16,3 2-11 0,0 2-6 0,0 0-5 0,3 3-4 0,-2 0-4 15,0 2 0-15,2 0-1 0,-1 3 0 0,2 1 1 0,-2 0 0 0,3 3 0 0,0-1 0 16,-1 2-11-16,0 2-14 0,1-2-24 0,-2 3-28 0,1-2-35 16,1 2-40-16,0-1-48 0,-1 1-51 0,0-3-51 0,-1 1-50 0,1-1-72 0,2-2-83 15,-2-2-49-15,0-1-32 0,-1-2-5 0,2-1 7 0,-1-3 20 0,1-1 511 16</inkml:trace>
  <inkml:trace contextRef="#ctx0" brushRef="#br0" timeOffset="107408.73">15351 16279 282 0,'-2'-33'499'0,"-2"-3"2"0,2 2 2 0,-2 0 1 0,0 1 0 15,-1 4-101-15,1 1-148 0,-2 3-84 0,1 2-54 0,-1 2-36 0,0 4-29 16,0 1-26-16,-1 4-28 0,0 0-41 0,0 4-47 0,0 1-44 0,-1 3-39 16,0 2-60-16,1 2-68 0,-1 1-72 0,2 3-72 0,-3 2-37 0,3 2-20 15,-2 1-9-15,1 3-3 0</inkml:trace>
  <inkml:trace contextRef="#ctx0" brushRef="#br0" timeOffset="107951.74">15351 16392 0 0,'4'5'202'0,"1"0"347"0,-3-4 16 0,2-2 9 0,2-7 10 16,3-1 8-16,-3 0 6 0,4-4-119 0,-1 1-177 0,2-1-85 0,-1 1-48 16,4-1-24-16,-1-2-16 0,2 1-14 0,0 1-15 0,3 1-14 0,-1-1-14 15,2 1-11-15,-1-1-9 0,3 4-10 0,-2-1-9 0,0 1-9 0,-1 3-10 0,0 1-5 16,-1 2-3-16,-2 2-1 0,1 2-2 0,-1 2 1 0,0 2-1 16,-3 0 2-16,0 4-1 0,-1 2 0 0,-4 1 3 0,2 1-1 15,-3 2 0-15,-2 2 1 0,-3 2 1 0,0-2 0 0,-2 4 1 0,0 0 0 0,-3-1 0 0,-1 2 0 16,0-1 1-16,-4 0 0 0,1 0-1 0,-3-2 1 0,-2 0 1 0,3-1 1 0,-4-1 2 15,1-1 2-15,-2-2-2 0,1-1 0 0,-2-2-2 0,0-2 0 0,0-1-1 16,0-2 1-16,0-3-3 0,-1 0 0 0,1-3 1 0,1-3-3 0,0-1-2 16,1-2-3-16,0-1-2 0,-1-3-3 0,4 0 0 0,-2-1 0 0,2-3-2 15,2 0-2-15,3 0 1 0,-1-2 0 0,2-1-1 0,1 0-1 0,2-1 0 16,0 2-1-16,4-1 1 0,0 0 1 0,2 0 0 0,1 0 1 0,2 1 1 16,1 0 0-16,2 0 1 0,0 2 0 0,2-2 0 0,-1 2 0 0,3 2 2 0,0-1-1 15,-1 1 1-15,3 2 1 0,-2 0-1 0,2 2 0 0,0 1 0 16,2 0 1-16,-1 2-1 0,-1 1 0 0,2 3 2 0,-1-1 0 0,-1 4 1 0,1-1-1 15,1 3 0-15,-2 1 1 0,-1 2 1 0,0 1-1 0,-1 2 2 16,-1-1 1-16,0 2 0 0,-1 2 2 0,-1 0 1 0,-2 0 0 0,0-1-1 16,-2 1 1-16,-2 1 2 0,2-1 1 0,-2-1 1 0,-1 0 1 0,0-1 2 0,0 2 5 15,-2-4 8-15,-1 0 7 0,2 1 9 0,-2-3 6 0,-1 0 4 0,1 1 4 0,1-3 1 16,-1-1-1-16,0-2 0 0,-1 0-2 0,0-1 0 0,1-2-4 16,2-1-2-16,-2-1-6 0,0-2-8 0,-1-2-9 0,1-1-11 15,2-1-7-15,-2-2-4 0,3 1-3 0,-1-2-1 0,1-1-2 0,0-1-1 0,1 0 0 16,0 1 0-16,2 0 0 0,0 0 1 0,-1 0-1 0,3 2 1 0,-2 2 2 15,0-1 0-15,1 2 0 0,1 1-2 0,-2 0-1 0,3 2 1 0,-2 2-1 16,-1 1 1-16,3-1 0 0,-1 3-1 0,1 2-1 0,-2-1 0 0,2 3-4 16,-2-1-5-16,0 0-5 0,1 3-7 0,0-2-6 0,-2 3-6 0,2 0-7 0,-3 1-8 15,3 0-18-15,-2 2-20 0,-1-1-34 0,3 1-38 0,-1-1-37 0,0 1-38 16,1 1-40-16,1-2-40 0,0 3-37 0,1-4-34 0,-1 1-61 16,4 1-73-16,1-2-50 0,1 0-41 0,1-1-6 0,2-2 7 0,2-2 27 0,1 1 252 15</inkml:trace>
  <inkml:trace contextRef="#ctx0" brushRef="#br0" timeOffset="108758.74">19046 12904 0 0,'-6'-16'28'0,"1"-1"407"0,-2-2 14 0,-2 0 12 0,2 0 11 16,-2 2-84-16,0 0-126 0,1 0-60 0,0 3-29 0,-1 3-20 0,2 1-14 16,-1 1-16-16,1 1-14 0,0 2-15 0,0 1-12 0,-1 2-9 0,0 2-10 15,1 3-10-15,-2 2-13 0,0 1-3 0,2 4-1 0,-3 3 2 0,3 1 2 16,-2 3 3-16,0 2 3 0,3 0 3 0,-1 3 3 0,0-1 2 0,2 2 3 16,2-2 10-16,0 2 12 0,3-2 17 0,0-1 15 0,3 1 7 0,1-3 0 15,3-3 2-15,0-1 1 0,6-2-1 0,0-3-1 0,5-2 0 0,3-3 0 16,2-3-5-16,7-5-4 0,6-6-13 0,3-3-19 0,7-7-19 0,3-4-17 15,7-5-10-15,10-9-8 0,4-3-4 0,4-7-4 0,7-4-4 0,3-4 0 0,6-5-4 16,0-2-1-16,2 0-1 0,0-2 1 0,0 1 0 0,-5 1-1 0,-4 5 0 16,-7 2 1-16,-6 6 0 0,-11 7 1 0,-5 5 0 0,-11 4-1 0,-4 6 0 15,-7 5-2-15,-5 4-1 0,-7 2 1 0,-3 3-2 0,-4 5-1 0,-1 2-1 16,-2 1 0-16,-5 5-1 0,-3 2-1 0,-4 3 0 0,-1 4-2 0,-5 3-1 16,-2 4-2-16,-1 3-2 0,-4 1-4 0,0 4-3 0,0 1-7 0,-1 2-9 0,1 2-10 15,-1 1-21-15,1 1-26 0,-1 1-26 0,4 1-27 16,-1 1-28-16,0-1-26 0,1 2-33 0,1 1-34 0,0-1-32 0,2 2-29 0,1 0-25 0,0 2-23 15,2 0-43-15,-1 1-52 0,2 2-38 0,-1 0-33 0,2 1-1 0,0 1 12 16,0 1 22-16,3 0 446 0</inkml:trace>
  <inkml:trace contextRef="#ctx0" brushRef="#br0" timeOffset="109227.73">17738 16296 0 0,'-22'13'223'0,"1"-3"184"0,1 1 15 15,0-3-27-15,0 1-47 0,1-4-64 0,0 3-74 0,0-4-33 0,1 2-17 0,0 0-7 16,1-1-3-16,-1 3-8 0,2-3-11 0,0 4-12 16,0 0-13-16,2 1-12 0,-1 3-12 0,1 0-12 0,-1 4-12 0,1 0-8 0,0 4-6 0,1 0-2 15,-1 1 0-15,0 3-3 0,3 0-7 0,-1 1 0 0,1 1 2 0,2-1 2 0,-1 0 1 16,4 1 2-16,-1-3 3 0,1 0 6 0,4-2 4 0,-1-2 11 0,2 1 12 16,2-4 15-16,3-3 13 0,2 0 7 0,1-4 4 0,1-2 1 15,5-3-2-15,2-5 0 0,3-3-1 0,6-3-3 0,3-8-5 0,7-5-6 0,4-6-8 16,3-6-14-16,7-8-16 0,5-5-18 0,3-7-15 0,3-7-10 0,7-2-4 0,1-7-3 15,4-1-2-15,0-3-1 0,0 1-1 0,-1 1-1 0,1 0 0 0,-4 4 1 0,-2 3-1 16,-7 4 1-16,-3 8 1 0,-7 5 0 0,-7 7 0 0,-5 2 0 0,-2 5-1 16,-6 6-1-16,-5 4-1 0,-3 2-1 0,-4 8-2 0,-3-1 0 0,-3 5 0 15,0 3 0-15,-5 4 0 0,0 4-2 0,-3 3-1 0,-2 5-4 16,-2 3-5-16,0 3-9 0,-2 2-11 0,-1 2-19 0,-2 4-23 0,0 0-25 0,2 1-23 16,-2 1-25-16,1-1-24 0,1 1-37 0,0-2-40 0,1-1-38 15,3 0-33-15,0 0-43 0,1-1-45 0,1-1-62 0,0 0-69 16,3-4-26-16,1 0-7 0,0-1 10 0,1-1 17 0</inkml:trace>
  <inkml:trace contextRef="#ctx0" brushRef="#br0" timeOffset="109411.73">19770 15972 194 0,'-9'7'583'0,"-5"-1"-16"0,0 0-21 0,-3-2-27 0,-3-2-25 0,-2 0-29 0,-1-1-31 16,2 1-191-16,-1-2-265 0,-2 2-146 0,3 0-92 0,1 1-95 0,2 0-98 16,-1 1-56-16,2 0-40 0,1 0-5 0,2 1 9 0,0 0 18 0,0 0 424 15</inkml:trace>
  <inkml:trace contextRef="#ctx0" brushRef="#br0" timeOffset="110459.73">17185 17727 0 0,'-7'3'71'0,"0"-1"271"0,2 1-1 0,0 0-37 0,0 0-51 0,0 1-79 0,1-1-90 0,2 1-42 0,-1 1-21 16,2-1-8-16,1 1 0 0,0-1 2 0,0 0 6 0,0 2 7 15,1-1 7-15,1-1 8 0,0 1 10 0,-1-1 12 0,3-1 14 0,0-1 10 0,-1 2 7 16,1-1 7-16,1-1 8 0,-1-2 5 0,3 1 2 0,0-1 3 0,1 0 3 0,0-1 0 0,-1 1-1 15,3-2-4-15,1-1-6 0,-1-1-9 0,3 0-12 0,0-1-6 0,0-2-5 16,0 3-8-16,2-2-10 0,-1 1-5 0,0-1-5 0,-1 1-6 0,2 1-6 16,-1-1-6-16,-2 1-3 0,2 1-2 0,-2-1-1 0,2 2-2 0,-3-1-3 0,2 2 2 15,-1 0 1-15,-2-1-1 0,1 2-1 0,-1 0-1 0,0 0 0 0,-1 0-2 16,1 2 0-16,-3-1 0 0,3 0 0 0,-2 2 2 0,0-1 2 0,0 1 4 0,-1-1 5 16,-1 1 5-16,-2 1 6 0,1 1 6 0,-1 1 5 0,-2 0 5 0,-2 0 3 15,0 1 3-15,0 3 3 0,-2 0-1 0,-3 2-3 0,-1 2-2 0,-1-1-2 16,-4 3-5-16,0 1-5 0,1 0-8 0,-4 0-9 0,1 2-8 0,0-2-6 0,-3 1-4 15,2 0-6-15,1-1-3 0,-2-1-2 0,5-1 0 0,-1-2 1 0,2 0 1 16,-1-3 4-16,4 1 1 0,0-3 2 0,-2 0 2 0,3-2 1 16,2 0 2-16,-1-3-1 0,1 1 0 0,2-2-1 0,1 0 1 0,0-2 1 0,0 0-1 15,1-1-2-15,4-1-1 0,-1 0-5 0,1-1-2 0,0-2-2 0,4 1-1 16,-1-1 1-16,5-3 0 0,-1 3-1 0,2-3 0 0,2 0 0 0,3-1-1 0,-1 0-1 16,5 0-3-16,-1-1-1 0,0 1-1 0,2 0 1 0,2-1 0 15,-2 2 0-15,-1 1-1 0,2-1-2 0,-1 3 0 0,-2 1 1 0,-2 0 0 16,2 2 2-16,-3 0 0 0,-2 2 1 0,-2 3 2 0,0 1 0 0,0 0 1 15,-4 2 1-15,-1 3 0 0,0 2 1 0,-4-1 0 0,-1 4 1 16,0 1 1-16,-2 1 0 0,-3 1 0 0,-2 0-1 0,0 3 1 0,-4 1 1 0,0-1-2 0,-1 2 1 16,-4-1-1-16,0 0-2 0,1 1-3 0,-4-1-4 0,1 1-5 0,0-2-6 15,-3 0-11-15,1-1-15 0,0-2-27 0,1-2-35 0,-1 0-29 0,0-3-26 16,0-2-31-16,0-2-34 0,0-1-33 0,0-3-35 0,1-2-25 0,1-2-19 16,-1-2-16-16,-1-4-14 0,4-2-14 0,-1-4-14 0,-1-2-9 0,3-3-6 15,-2-7-20-15,1-2-30 0,2-4 7 0,-1-3 75 0</inkml:trace>
  <inkml:trace contextRef="#ctx0" brushRef="#br0" timeOffset="110789.75">17430 17588 0 0,'-8'-24'188'0,"-1"5"170"0,-2 0-11 0,1 4-34 0,-2 0-45 16,-1 2-47-16,1 1-47 0,-2 3-26 0,-1 1-16 0,0 1-6 0,-1 2-2 0,0 3-3 15,1 0-2-15,-5 4-2 0,2 0-4 0,-3 4-3 0,-2 3-1 16,1 3-3-16,-3 3-3 0,-1 6-5 0,0 2-6 0,-3 4-2 0,1 7 1 0,0 2-3 0,-1 3-2 16,1 4-1-16,-2 5 4 0,4 0 3 0,-1 3 6 0,2 3 5 15,-1 0 4-15,5 1 4 0,0 0 4 0,2 0 2 0,2-1 2 0,2-4-3 0,1 0-1 16,4 0-4-16,3-1-4 0,1-3-5 0,3 0-8 0,4-3-9 0,3-1-9 15,5-1-9-15,1-3-9 0,3-2-8 0,6-3-7 16,2-2-5-16,5-3-7 0,4-4-3 0,6-4-5 0,5-4-1 0,6-4-1 0,7-6-2 0,8-5-2 16,6-7-4-16,11-7-4 0,6-8-5 0,6-7-2 15,5-7-5-15,4-8-2 0,2-7-2 0,0-9-2 0,-2-6-2 0,-3-2-2 0,-5-5-4 0,-9-2-2 16,-7 0-2-16,-9-2 0 0,-10 1 3 0,-10 3 3 0,-11 3 3 0,-7 3 6 16,-8 0 4-16,-9 3 0 0,-6 2 1 0,-9 4 1 0,-7 2 2 0,-9 5 0 0,-5 3 4 15,-9 6 1-15,-4 6 3 0,-8 2 2 0,-4 8 1 0,-6 3-1 0,-6 6-3 0,-6 3-2 16,-4 5-4-16,-2 6 0 0,-3 3-2 0,-1 4 1 0,-1 3 0 0,1 4 1 15,1 1-1-15,4 4 0 0,5 0-3 0,6 1-1 0,4 1-5 0,5-1-5 16,4 3-5-16,5-2-6 0,6 0-12 0,2 1-17 0,4-2-24 0,6-1-30 0,2 3-27 0,2-3-27 16,2 3-32-16,5-1-38 0,3-1-37 0,0 0-40 0,6 0-37 0,1 0-36 15,4 1-67-15,1-1-80 0,3-1-36 0,4 1-16 0,0 0 9 16,5-1 23-16</inkml:trace>
  <inkml:trace contextRef="#ctx0" brushRef="#br0" timeOffset="111201.73">19189 17405 443 0,'1'-7'453'0,"-2"0"-1"0,-1-2 0 0,-3 1-17 0,-1-1-24 16,-1 1-108-16,-3 1-146 0,2 1-68 0,-5-1-30 0,1 2-16 0,-3 1-4 15,1-1-2-15,-2 2-2 0,1 1 1 0,-2-1 1 0,-2 3 0 0,2-1 0 16,-2 1-4-16,2 1-3 0,-2-1-4 0,3 3-2 0,-1-1-4 0,1 1-7 0,1 1-4 0,1 0-2 15,0 0-2-15,1 1-3 0,0 0 0 0,3 1-1 0,-1 0-1 0,1 1 1 16,2-1 0-16,1 2 1 0,-1 0-1 0,1-1 0 0,2 2 0 0,2-1 1 16,-1 1-2-16,0-1-3 0,3 0 1 0,0 1 3 0,1-1 3 0,1 1 1 15,0-1 2-15,2-1 2 0,-1 1 3 0,3-1 5 0,0-1 0 0,0 2 2 0,2-2 4 0,1 0 6 16,1-2 9-16,-1 3 9 0,3-2 6 0,1 0 3 0,0 0 5 0,4-1 3 16,-1 2 6-16,3-1 2 0,0-1 2 0,2 1-1 0,1 0 2 0,3-1 0 15,1 1-3-15,-1 2-4 0,1-2-7 0,1 0-6 0,-1 1-5 16,1 0-4-16,-2 1-7 0,-2-2-4 0,1 4-4 0,-1-2-3 0,-3 1 1 0,-1 1 4 0,-4 0 5 0,1 0 8 15,-3 2 4-15,-3-1 6 0,0 3 1 0,-4-1 1 0,-3 3 1 0,-1 0-2 16,-2 1-1-16,-3 1 0 0,-2 1-1 0,-6 1-3 0,-3 2-4 0,-4-1-7 16,-2 2-8-16,-4 0-10 0,-2 0-5 0,-2 1-7 0,-3-2-4 0,-1 0-2 15,-1-2-6-15,1-1-6 0,0-3-10 0,5 0-10 0,-1-3-25 0,2-2-29 16,-1-2-28-16,5-2-28 0,-1-3-32 0,4-2-33 0,-2-2-38 0,5-2-41 16,2-3-33-16,0-1-29 0,1-4-35 0,3 0-35 0,2-3-61 0,3-2-69 15,0-1-16-15,2-2 7 0,3-2 18 0,0 0 21 0</inkml:trace>
  <inkml:trace contextRef="#ctx0" brushRef="#br0" timeOffset="111417.74">19075 17066 224 0,'5'-15'420'0,"-3"2"4"0,1 2 5 16,-2 0-43-16,2 3-66 0,-1-1-73 0,-1 4-78 0,3-2-33 0,-3 3-14 16,2 3-13-16,-1-1-10 0,2 2-12 0,0 2-11 0,1-1 3 0,0 3 8 15,0 3 1-15,1-2 0 0,1 4-3 0,2 2 0 0,0 0-2 0,-1 3-3 16,2 0-6-16,0 3-11 0,1 1-4 0,2 1-4 0,-2 2-1 0,1 0 3 0,2 1-5 0,-3 2-9 15,3-1-6-15,-2 3-4 0,0-1-5 0,0 2-6 0,-1 0-7 0,0 1-8 16,2-1-14-16,-1 2-19 0,-2 0-21 0,1 1-21 0,-2 0-33 0,2-1-35 16,0 0-40-16,-1 0-44 0,0-2-58 0,0 2-65 0,0-1-68 0,-2-2-72 0,0-1-33 15,0-1-16-15,-2-1 3 0,0-3 10 0</inkml:trace>
  <inkml:trace contextRef="#ctx0" brushRef="#br0" timeOffset="111559.73">19374 17679 0 0,'-10'-15'139'0,"2"1"375"15,-2-1 1-15,1-2 2 0,-1-1 3 0,4-2 1 0,-3 0-1 0,3 2-125 0,1-2-181 16,0 3-89-16,0 0-47 0,0 1-25 0,3 2-15 0,-1 0-12 0,3 0-9 16,-1 1-6-16,1 1-5 0,1 1-10 0,0 0-15 0,3 2-14 0,0 0-16 15,2 2-23-15,0 1-26 0,3 0-34 0,1 0-33 0,1 2-28 0,0 0-23 0,4 0-30 0,0 2-34 16,1-1-56-16,0 1-69 0,-2 1-41 0,3 0-28 0,1 0-4 16,-1 1 7-16</inkml:trace>
  <inkml:trace contextRef="#ctx0" brushRef="#br0" timeOffset="111840.73">19646 17353 47 0,'-1'-1'449'0,"-1"-1"10"0,-2 0 10 16,0-1-11-16,0-2-23 0,1 1-82 0,-1 0-106 0,-1-2-61 0,0 0-37 16,1 0-20-16,0-1-11 0,0 1-10 0,0-1-6 0,0 2-9 0,-1-2-8 15,3 3-8-15,-2-1-9 0,0 0-5 0,3 2-8 0,-1-1-5 0,0 2-6 0,2-1-6 0,0 2-7 16,0-1-7-16,2 2-8 0,0 0-8 0,1 2-3 0,0-1-3 16,2 0-2-16,0 2 3 0,0-1 3 0,2 1 3 0,1 1 3 0,-2 1 7 0,3 1 12 15,-2 0 6-15,3 1 5 0,-2 1 5 0,0 0 7 0,1 2 6 0,0-1 5 0,-2 3 4 16,3-1 5-16,-2 1 4 0,0 2 2 0,-1-1-1 0,-1 1 0 0,0-1-5 0,-1 2-6 15,-1-1-6-15,-2-1-4 0,2 2-3 0,0-2-7 0,-2 0-4 0,-1-1-4 16,1-2-2-16,-1 1-3 0,0-1-1 0,-1-2 0 0,1 0-3 0,1-3-1 16,-1 2-2-16,0-3-2 0,-1 0-1 0,1-2-3 0,-1 1-1 0,0-3-3 15,0 0-4-15,0-1-4 0,-1-2-7 0,1-1-6 0,-2-1-9 0,-1-3-10 0,1 1-16 0,-1-2-22 16,-2-1-23-16,2-1-27 0,-1-2-25 0,-1 0-25 0,0-1-32 0,-1-1-36 16,1-2-32-16,0 1-30 0,-2-1-27 0,4 0-24 0,-1 0-38 0,0-1-42 15,-1 0-50-15,4-1-52 0,-1 1-13 0,0-2 3 0,2 3 11 0,0-1 128 0</inkml:trace>
  <inkml:trace contextRef="#ctx0" brushRef="#br0" timeOffset="112106.76">19886 17011 0 0,'5'2'53'0,"2"2"428"0,-2 0 2 0,-1 0 1 0,0 0-1 0,0 0-17 0,-2 0-25 16,2 0-99-16,-3 1-136 0,2-1-70 0,-1 1-43 0,3 3-17 0,-3-2-6 16,2 1 1-16,-1 1 4 0,-1 1-1 0,4 1-1 0,-2 0-1 0,0 1-1 0,0 0-2 15,-1 1-6-15,2 1-7 0,0 0-7 0,-1 2-7 0,0-1-3 0,1-1-9 0,0 2-12 16,0-1-17-16,0 2-22 0,1-2-18 0,-1 1-18 0,0-1-22 0,2-1-26 15,-2 2-29-15,1-2-29 0,2-1-25 0,-2-2-24 0,-1 2-23 0,2-3-20 0,1-1-16 16,-1-1-14-16,1-2-10 0,-2-1-6 0,0-3 4 0,0-1 8 0,-1-1 33 16,0-3 45-16,0-1 50 0,-2-3 53 0,-2-3 43 0,0-2 38 0,-2-1 33 0,0-3 32 15,-2-2 31-15,-2-3 30 0,-1-2 31 0,1-2 31 0,-2-2 26 0,-2 0 21 16,0-4 2-16,-1 0-9 0,2-1-14 0,-2-1-16 0,1-2-13 0,-1 2-9 16,-1 0-13-16,3 2-14 0,1 2-17 0,-2 4-20 0,3 0-30 0,-2 3-31 0,1 4-37 15,2 3-38-15,-2 0-39 0,2 4-41 0,0 2-51 0,-1 5-55 16,1-1-69-16,1 4-74 0,0 1-40 0,-1 2-26 0,3 0-6 0,-1 3 96 0</inkml:trace>
  <inkml:trace contextRef="#ctx0" brushRef="#br0" timeOffset="112835.73">20051 16894 133 0,'4'5'469'0,"2"2"-2"0,-2-2-6 0,0-1-1 0,-2 0 2 0,3 0-93 0,-3-1-139 16,2 2-82-16,-1 0-55 0,-1-1-28 0,2 1-17 0,0 3-6 0,-2-3-3 0,3 3 3 15,-1 0 1-15,2 1 7 0,-1 2 10 0,0-1 2 0,4 2-3 0,-2 2 1 0,4 2 2 16,-2 0-3-16,2 1-5 0,-1 0-3 0,3 0-4 0,0 3-4 0,-2-1-5 15,3 1-3-15,1 0-4 0,-1-2-5 0,-2 3-5 0,3-1-2 0,-1-2 1 0,-1 2-1 16,1-2-1-16,-2-2 0 0,2 1-1 0,-4 0 7 0,1-4 8 0,0 0 22 16,-3-1 23-16,-1 0 18 0,2-2 13 0,-3-2 6 0,0 0 6 15,-2-1 2-15,1-1-2 0,-2-2 1 0,-1-1 0 0,-1-2-3 0,-1-1-2 0,0-1-7 0,-1-2-12 16,0-1-21-16,-3-2-26 0,2-1-18 0,-2-2-12 0,-2-2-10 0,1 1-5 0,0-2-4 16,-3-1-2-16,3 0-1 0,0 0-2 0,0 0-3 0,-1 0-3 0,2-1-4 15,1 1-3-15,0 1-1 0,1 1-4 0,-1 0-1 16,3-1-1-16,0 3-2 0,3 1 0 0,-1-1-1 0,1 1 0 0,0-1 1 0,1 2 2 15,2 1 2-15,1-1 2 0,0 1 3 0,0 2 3 0,1-1 3 0,1-1 2 0,-2 3 1 0,3 0 1 16,-3-1 0-16,3 1 1 0,-2 2 1 0,-1-2 1 0,3 3-1 0,-2 0 1 0,0 0 0 0,1 0 2 16,0 2 0-16,-2-1 0 0,3 2 1 0,0-1 0 0,0 2 3 0,0-1 1 15,1 2 1-15,0 0 2 0,-1 1 1 0,3 0 2 0,-1-1 1 0,-1 3 0 0,3-1 2 16,0 1 0-16,-2-2 1 0,3 3-1 0,-1-1 1 0,-1 1 0 0,1-1-2 0,0 0 0 16,-1 0 1-16,2-1-1 0,-2 0 0 0,0 0-1 0,0 1 1 0,0-3-2 15,-1 2 1-15,1-2-1 0,-1-2-1 0,1 1 1 0,1-2 0 0,-1 1 0 16,2-3-2-16,-2-2 1 0,0 1 0 0,2-3-1 0,-1 0 0 0,-2-1 0 15,3-3-1-15,-2-1 1 0,0 0 1 0,-3-2 2 0,1-2-1 0,-2-1 0 0,0-1 0 16,-3-2 0-16,-2 1-1 0,-2-1 1 0,1-1 0 0,-6 1-1 0,2-3-2 16,-3 2-1-16,-1 1-1 0,-1 1-1 0,-4-1-1 0,0 3-3 0,1-1 0 0,-2 2-1 15,0 3 1-15,-1-1-1 0,-2 3-1 0,2 2-1 0,-2 2 0 16,-1 1-1-16,1 2 2 0,2 2-1 0,-2 2 1 0,-1 1-2 0,2 2 1 0,0 2 0 0,-2 3-2 0,2-1 1 16,-1 3-1-16,3 2 2 0,-2 0-2 0,1 2 1 0,2-1 1 0,0 3-1 15,0-1 1-15,2-1-2 0,0-1 0 0,2 1 0 0,1 1 1 0,1-2 3 16,0-2-1-16,3 1 0 0,0-1 1 0,1-2 0 0,1 1 0 0,0-1 1 0,3-1 0 15,0 0-1-15,1-2 0 0,1 1 1 0,2 0 2 0,0-2 1 0,0 0-1 0,2 0-4 16,-2-2 1-16,3 2 1 0,0-2-1 0,1 0 1 0,0-1-1 0,-2-2 1 16,3 1 0-16,0-2 1 0,-1 1-1 0,1 0 0 0,-1-2 0 0,1-1-1 0,-1-1 1 15,3-1 1-15,-1 1 0 0,-3-3 0 0,3 0 0 0,-2 0 1 0,1-1 0 16,-1 0 0-16,2-2 1 0,-3 1-1 0,3-1 1 0,-1-1 0 0,0 2-2 0,-2-1-1 16,1 0 0-16,-2 1 2 0,1 1-2 0,0-1 0 0,0 1 0 0,-2 2 1 15,0 2-1-15,2 0-1 0,-2 2 0 0,1 0 1 0,-1 2 1 0,1 5 3 0,1 0 0 16,-1 3 4-16,0 2 0 0,-2 2 0 0,2 4 0 0,-1 2 5 0,-3 1 0 15,2 4 2-15,-2 3 2 0,0 3 0 0,-4 1 2 0,1 3-1 0,-2 0 1 16,-2 2-1-16,-2 0-1 0,1 1 1 0,-3 0-1 0,0 1 1 0,-2-2-1 0,-2-1-2 16,0 0-1-16,-2-1-1 0,2-1 0 0,-3-2-3 0,-2-1 1 0,2-2 0 15,-1-3 0-15,0-4-2 0,-1-1-6 0,-1-3-9 0,4-2-15 0,-3-3-17 16,2-2-38-16,-1-3-44 0,1-2-55 0,1-4-57 0,0 0-58 0,0-4-58 16,2-3-79-16,-1-2-90 0,1-4-63 0,-1-3-50 15,4-3-21-15,2-4-6 0,0-3 5 0,2-6 11 0</inkml:trace>
  <inkml:trace contextRef="#ctx0" brushRef="#br0" timeOffset="113068.75">22171 16457 513 0,'-1'-14'516'16,"-3"-1"-1"-16,2 2-3 0,-3 1-1 0,3 1 1 0,-2 0-123 0,0 3-177 15,0 0-86-15,-2 3-43 0,2 1-24 0,1 1-14 0,-1 2-2 0,-1 2 2 16,1 3 4-16,1 2 4 0,0 1 6 0,-1 3 6 0,1 3 5 0,0 4 4 0,-1 1 3 15,3 3 5-15,-1 4-1 0,0 1-2 0,1 4-8 0,1 2-8 0,1 3-10 0,1 1-11 16,0 2-8-16,-1 0-6 0,2 1-7 0,-2 2-8 0,2-2-6 0,0 2-6 16,0-2-15-16,-1 1-20 0,0-2-19 0,0 0-21 0,-1-3-22 15,1 2-25-15,-1-4-31 0,0-2-34 0,-1-1-35 0,0-1-32 0,0-1-35 16,-1-2-40-16,0-2-63 0,-1-1-75 0,0-4-36 0,-1-1-19 0,-1-4 3 0,0 0 11 16</inkml:trace>
  <inkml:trace contextRef="#ctx0" brushRef="#br0" timeOffset="114092.73">21912 17281 0 0,'-10'-13'78'15,"1"-2"364"-15,3 1 9 0,1 1 5 0,0-2 6 0,0 2-63 0,0 0-97 0,1 0-75 16,2 1-68-16,-1 0-39 0,3 1-26 0,0-2-15 0,3 2-13 0,-1-1-8 0,2 2-10 16,2-1-6-16,2-2-6 0,-1 3-6 0,3-1-8 0,1 1-2 0,1-1-3 15,1 1-1-15,2-1-3 0,1-1-1 0,0 2-2 0,3-2-3 0,-2 0-5 16,3 2 0-16,0-2 0 0,0 1 0 0,1 0-1 0,0-1 0 0,-1 1 0 0,1 1-2 0,0-2 0 16,-1 0 1-16,0 3-1 0,-3-2 2 0,1 1-1 0,-3 1 3 0,-3 1 1 15,1-1-1-15,-3 2 0 0,-1 1 0 0,-1 0 2 0,1 1 1 0,-4 1 0 16,-2 1 3-16,2 1 2 0,-1-2 0 0,-1 3-1 0,-1-2-2 0,-1 2-3 0,1 0 1 15,-1 0 1-15,-1 1 0 0,0 0 1 0,0 0 0 0,0 0 1 0,0 0 0 0,0 2 3 16,-1-1-1-16,-1 2 1 0,2-1 5 0,-1 1 7 0,-1 1 4 0,0 0 5 16,0 1 4-16,-1-1 6 0,2 1 6 0,-3 3 9 0,3-1 5 0,-1 0 4 0,-1 1 4 15,2 2 4-15,-2 0 2 0,2-1 1 0,1 2-1 0,-1-1-4 16,1 2 0-16,0 0-2 0,0 0-1 0,1 0-2 0,-1-1-4 0,3 1-4 16,-1 1-3-16,1-1-3 0,0-1-4 0,2-1-3 0,0 2-3 0,2 0-2 0,0-2-3 0,-1-1-3 0,4 2-2 15,-1-2 0-15,1-1-5 0,0 1-1 16,2-1-5-16,-2-1-3 0,4-1-3 0,-1 1-3 0,1-2-2 0,-2 0-1 0,3-1-3 0,0-1-1 15,0-1 0-15,1 1 0 0,-2-2 0 0,1 1 0 0,0-1 0 0,-2-1 2 0,2-1 0 0,-3-1-1 16,1 1-1-16,-2-2 0 0,-1 1 0 0,0-1 0 0,0-2 0 0,-1 0 0 16,-3-1-1-16,3 1 0 0,-3-2 0 0,-1 0 1 0,0-1-2 0,0-1-1 0,-3-1-1 15,2 1 2-15,-3 0-1 0,2-1 0 0,-2-1-1 0,-1 0 0 0,0 0-1 0,0-1 2 16,0 1 0-16,0 2-1 0,0-2 0 0,0 1-3 0,-1 1 2 0,0 0 0 16,-1 2 0-16,1 1-2 0,1 0 0 0,-1 0 0 0,0 1 0 0,-1 2-1 15,2-1 0-15,-1 2-2 0,1-1 1 0,-1 0 0 0,1 2 0 0,0 1 0 0,0-1-2 0,0 1 0 16,0 0-1-16,0 0 2 0,0 1-1 0,1 2 0 0,0-1 0 0,-1 2 3 15,2 1-1-15,0 1-1 0,-1-1 1 0,3 2-1 0,0-1 1 0,-2 1 1 16,3-1-1-16,-1 1 1 0,0 2 2 0,1-2-1 0,0-1 0 0,0 1 0 0,1-1 0 0,-1 1 1 16,0-1 0-16,0 1 0 0,2-2 1 0,-2-1 0 15,1 1 0-15,2-2 0 0,-2 2 1 0,0-2 0 0,0-1 1 0,2 0 0 0,-1-1 1 0,1 0 1 0,-2-1-2 16,3 0 0-16,-2-1-1 0,2 0 1 0,-2-2 1 0,3-1 0 0,-4 0 0 16,2 0 1-16,-1-1 0 0,1-3-2 0,-1 2 1 0,-2-2 0 15,1 0-1-15,1-1 0 0,-4-3 1 0,1 1-1 0,0 0 1 0,-2-3-2 0,2 1 1 16,-3-1 0-16,-1-1-1 0,0 0 0 0,0-2-2 0,0 0 0 0,-1 1-2 0,-3-1 0 15,3 0 0-15,-1 0-1 0,-1 1 0 0,-1 0-1 0,2 2-1 0,-1 0-1 16,-2 2-2-16,3 0 0 0,-1 2 0 0,2 2 0 16,-1 1 0-16,-1 0 1 0,1 4 2 0,-2 1-1 0,2 1 0 0,-1 2 1 0,-1 1 0 0,3 3 0 0,-2 1 0 15,2 1-1-15,-2 3 1 0,0 2 0 0,2 0 0 0,0 1 1 0,-1 3 0 0,1-1-1 16,1 1-1-16,0 1 1 0,1-1-1 0,1 1 2 0,0 0-1 16,-1 0 1-16,4-1 0 0,-2-2 2 0,1 2 0 0,-1-3 0 0,1 0 0 15,2 0 2-15,-2-1 0 0,0 0-1 0,-1-3 1 0,2 2 1 0,-2-3 6 0,-1-1 6 16,2 0 6-16,-3-2 6 0,2-1 3 0,-2 1 3 0,0-1 1 0,2 0 1 0,-2-4 0 0,-1 0-1 15,0 0 0-15,0-2 1 0,0-2-1 0,0-1 0 0,0-1-6 0,0-3-6 16,0-1-6-16,0-2-7 0,0-3-1 0,0 0 0 0,1-5-3 0,-1 1-1 16,3-1 0-16,-1-2 0 0,2-1-2 0,0 1 1 0,2-2 0 0,0 0-1 15,-1 2 0-15,2 0-1 0,0-1 0 0,-1 4 0 0,0 2-1 0,-1 1 0 0,0 1-1 16,1 4 0-16,-1-1 1 0,0 3-1 0,0 1 1 0,0 0-1 0,0 4 1 16,0-1 0-16,1 2 0 0,-1 2 1 0,2 1-1 0,0 1 0 0,-1 2-1 15,-1 1 1-15,4 0 1 0,-2 1 0 0,2 2-1 0,-2 0 0 16,3 1-1-16,-1 0 1 0,1 1-1 0,-1 2-1 0,1 0-4 0,0 0-5 0,1 1-5 15,-1-2-3-15,1 2-6 0,0 1-7 0,0-1-15 0,0 0-20 16,2 0-26-16,-2-2-28 0,0 2-23 0,-1 0-21 0,1-3-23 0,-1 2-25 0,1-1-28 0,2-1-26 16,-2-1-23-16,0 1-19 0,1-2-13 0,0 2-12 0,0-4 2 0,0 2 7 0,1-4 17 15,-1-1 24-15,3 1 21 0,-1-3 20 0,-2-2 29 0,2 0 34 0,0-1 38 0,-1-2 42 16,-3-3 33-16,3 1 33 0,-3-1 28 0,-2-3 26 0,0 0 27 16,-1 1 23-16,-2-2 20 0,-2-1 19 0,-1-2 14 0,-2 1 13 0,0-1 11 0,0 0 9 15,-2 0 7-15,-1 0 7 0,1-1 2 0,-2 1-3 0,-1 0-3 0,0 2-8 16,0-1-11-16,-1 3-12 0,0-1-10 0,-1 1-11 0,0 3-12 0,0 2-12 15,-2-1-14-15,0 2-12 0,2 3-14 0,-2 1-12 0,0 1-9 0,-2 2-4 16,1 2-4-16,2 1-1 0,-2 0-1 0,2 3 1 0,-2 0 0 0,3 3 0 0,-1 0-3 16,1 0-1-16,1 2-2 0,1-1-1 0,-1 2-3 0,2 1-2 0,1-2-1 0,1 2-3 15,-1 0 1-15,3 1-1 0,0-2 0 0,0 0-1 0,3 1 0 0,-1-2 0 16,1 1 0-16,-1 1-1 0,2-2 0 0,2 1-1 0,-1 0-6 0,0-1-10 16,1 0-13-16,-1-1-19 0,2 0-20 0,0-1-23 0,-1 0-28 0,3-2-29 0,0 1-28 15,-1 0-30-15,2-2-52 0,1-1-65 0,1 0-63 0,1-2-65 0,1-1-25 0,0-1-7 16,1-3 6-16,1 0 282 0</inkml:trace>
  <inkml:trace contextRef="#ctx0" brushRef="#br0" timeOffset="114291.77">23955 16392 129 0,'-9'-23'609'16,"-1"2"7"-16,-1 0 9 0,0 0 2 0,-1 3-1 0,0-1 0 16,1 2 2-16,-2 2-147 0,1 2-213 0,1 1-105 0,1 1-54 0,0 2-30 15,2 1-20-15,-1 2-11 0,1 0-9 0,1 1-9 0,2 2-7 0,0 1-5 0,1-1-2 16,-2 2-4-16,4 2-1 0,-1 2-4 0,3 0-3 0,0 4-1 0,3 1-1 15,-1 4-1-15,4 1 1 0,-1 3 2 0,2 2 0 0,1 4 2 0,2 1 2 16,0 2 0-16,0 2-1 0,1 2-4 0,-1 1-6 0,1 2-19 0,0 2-25 0,0-2-31 16,-2 1-33-16,0 2-36 0,1-1-38 0,-2 1-45 0,0-1-50 15,-3 0-65-15,0-1-69 0,1 0-72 0,-3-4-69 0,-1 1-39 0,1-1-25 0,-2-2 3 0,-1 0 17 16</inkml:trace>
  <inkml:trace contextRef="#ctx0" brushRef="#br0" timeOffset="114473.73">23839 16757 168 0,'-6'-13'643'0,"-2"0"-1"0,0 0 0 0,0 0 0 0,1 0-2 16,1-2-1-16,-1 1-4 0,0 0-137 0,2-1-198 0,-1 1-117 0,2 2-82 15,1-1-45-15,0 1-32 0,-2-1-15 0,4 2-8 0,-1 1-9 0,0 1-10 0,2-1-16 16,0 1-19-16,2 3-25 0,0-1-26 0,2 2-26 0,-1 2-25 16,4 1-38-16,1-1-41 0,1 2-36 0,2 1-34 0,-1 1-27 0,5 3-27 15,0-1-50-15,1-1-58 0,0 4-43 0,2-3-33 0,0 1-1 0,0-1 15 0,0 1 19 16,2 0 461-16</inkml:trace>
  <inkml:trace contextRef="#ctx0" brushRef="#br0" timeOffset="114624.73">24170 16470 0 0,'0'-6'46'0,"-1"-1"506"0,-2 1 14 0,1-1 9 0,-1-1 6 0,-3 1 3 0,2 0 0 15,1 0-108-15,-1 1-158 0,0 0-87 0,-1 1-52 0,0 0-32 0,1 2-22 16,1 0-19-16,-2 1-17 0,1-1-16 0,0 1-15 0,2 2-10 0,-1 0-8 16,0 0-5-16,0 2-3 0,3 1-5 0,0 2-4 0,0 0-4 0,0 3-5 15,1 1-3-15,3 3-1 0,-3 3-10 0,3 0-14 0,-2 4-24 0,2-2-27 16,-1 4-27-16,-1 1-25 0,3 3-27 0,-2-1-31 0,-1 1-36 0,2 0-37 15,-2-1-36-15,3 0-31 0,-1 0-39 0,0 0-43 0,0-1-61 0,2-4-72 16,-3-3-17-16,1-1 8 0,1-2 14 0,1 0 29 0</inkml:trace>
  <inkml:trace contextRef="#ctx0" brushRef="#br0" timeOffset="114736.73">24267 16592 16 0,'-3'-31'471'0,"2"-2"1"0,-1 1 1 16,-1 1-2-16,-1 0-4 0,-1 1-93 0,-1 2-138 0,0 3-81 0,0 0-60 15,-3 4-50-15,3 1-50 0,-3 2-47 0,2 3-47 0,-2 2-40 0,0 3-37 16,1 0-73-16,0 3-87 0,1 0-56 0,-1 2-42 0,2 2-22 0,1 1-13 15</inkml:trace>
  <inkml:trace contextRef="#ctx0" brushRef="#br0" timeOffset="115123.75">24377 16410 197 0,'3'6'478'16,"-1"0"5"-16,-2-1 4 0,2 0-9 0,-1-2-12 0,1 1-87 0,1-3-120 15,2 0-57-15,-2-2-28 0,4 0-15 0,1-3-8 0,0 1-11 0,2-2-9 16,1 0-7-16,3-2-6 0,0 1-5 0,3-1-5 0,0-1-8 15,0 3-6-15,3-3-10 0,-1 3-10 0,1-2-13 0,0 2-16 0,-2 1-13 0,2 0-15 16,-2 3-7-16,-1-2-6 0,-2 3-1 0,-3 1-2 0,2 1 0 0,-3 2-1 0,-2-1 2 16,-1 2 1-16,-1 1 1 0,-2 1 1 15,-2 2 2-15,0 1 2 0,-3 2 2 0,-1 1 1 0,-3 2 1 0,-1 0 4 0,-3 1-2 0,-1 1 1 0,-3 0 0 0,-1 3 1 16,-3-1 1-16,-2-1-1 0,1 1 1 0,-2 1-1 0,-1-4-3 16,-1 2-2-16,0-1-2 0,0-1 1 0,1-4-2 0,0 1-1 0,3-4 1 0,-1 0 2 15,2-2-1-15,2-2 0 0,1-1-2 0,-1-2 0 0,4-2 0 0,-1-2-1 16,0-2 0-16,4-1 2 0,0-3-2 0,0-1-2 0,2-3-1 0,1-1-3 15,-1-3 0-15,4-1-2 0,0-1 0 0,1-3-1 0,1 1 2 0,0-1 2 0,4 1 2 16,-1-1 2-16,1 2 3 0,2-2 1 0,0 1 2 0,1 0 1 16,3 1 2-16,2 2 1 0,-2 1 1 0,4-1 0 0,0 1-1 15,1 3 1-15,1 0-1 0,1 1-4 0,0-1-2 0,1 4-2 0,0-1-2 0,-1 1-1 0,2 3-3 0,0 1 0 16,-1 0-1-16,-1 2-1 0,2-1-1 0,-2 4 0 16,-1 0 1-16,0 1 1 0,-2 3 0 0,1 0 0 0,-2 1 0 0,-3 3 0 0,0 0 0 0,-2 0 0 15,-2 3 1-15,0 1 0 0,-3 1-7 0,-1 2-9 0,-3 2-27 16,0-1-31-16,-2 1-32 0,-2 2-29 0,-2 1-45 0,-3 2-53 15,2 1-48-15,-2-1-48 0,0 0-74 0,-2 2-88 0,2-1-62 0,-2 0-46 0,2-1-20 0,0-2-7 16,1 1 18-16,-2-4 95 0</inkml:trace>
  <inkml:trace contextRef="#ctx0" brushRef="#br0" timeOffset="125354.23">19781 16565 0 0,'1'8'74'0,"0"-2"320"0,0-2-1 16,3-2 2-16,-3-2 1 0,3-2-83 0,-2-2-125 0,2-2-73 15,2-4-53-15,1 0-21 0,0-5-7 0,4-2-3 0,1-1 1 0,1-7-1 0,4-1-2 16,2-4 3-16,5-5-1 0,-1-4 2 0,3-3 0 0,4-5 2 0,4-5 0 15,0-6 3-15,6-5 4 0,1-4 7 0,5-3 4 0,1-2 6 0,4-1 4 16,0 1 1-16,3-1 4 0,0 6-1 0,1 5 1 0,-3 5 0 0,-1 8-4 16,-6 10-2-16,-4 6-5 0,-2 8-8 0,-6 7-6 0,-4 7-10 0,-4 9-11 15,-2 7-9-15,-6 7-10 0,-7 7-4 0,-4 9-4 0,-3 6-4 16,-8 8-3-16,-4 5-5 0,-6 7-4 0,-5 4-10 0,-2 2-11 0,-4 0-16 0,0 2-17 16,-2-1-21-16,4-3-22 0,0-1-16 0,0-3-19 0,5-3-11 0,1-2-10 15,2-3-6-15,7-4-2 0,1-2-3 0,4-2-1 0,3-2 0 0,3-3-1 16,7-5-14-16,1-1-16 0,5-6-40 0,2-3-48 0,4-3-19 0,5-5 132 15</inkml:trace>
  <inkml:trace contextRef="#ctx0" brushRef="#br0" timeOffset="128736.23">8785 8130 252 0,'3'-9'385'0,"2"-3"-7"0,-1 0-12 15,-2 3-74-15,1-2-101 0,-2 1-49 0,2 2-26 0,-2-1-14 0,-1 1-9 16,0 1-9-16,0 1-6 0,0-1-6 0,0 3-5 0,0 0-3 0,0 1-2 0,0 0-6 15,0 1-8-15,-1 0-6 0,0 1-8 0,-1-1-4 0,1 1-4 16,1 0-4-16,0 1-4 0,0 0-2 0,0 0-5 0,0 0-1 0,-1 0-2 0,-1 0-4 16,0 1-1-16,2 0-2 0,-3 1-1 0,2-1 0 15,-1 1 0-15,-2 0-1 0,0 2 1 0,1 0 0 0,-2 1 0 0,-3 0 1 0,2 2-1 16,-4 1 2-16,0 1 2 0,-4 4 1 0,0 0 2 0,-4 1 1 0,0 3-1 16,-2 2 0-16,-3 1 0 0,0 2 0 0,-5 2-2 0,2 2-1 0,-4 0 1 15,2 1-2-15,-2 1 0 0,-1 1-1 0,0-2-3 0,1 1-2 0,-2 0 0 0,0-2-2 16,-1 0 3-16,2-1-2 0,-1 0 0 0,0-1-1 0,1-3 1 15,2 0 0-15,-1-2-2 0,3 0 2 0,0-2 0 0,3-2 0 0,0 0 2 0,2-2 2 16,1-1-1-16,4-2 1 0,0-2 0 0,4 0 1 0,-1-1 1 16,3-1 1-16,1-2-1 0,0 0 2 0,1 0 3 0,2-2 2 0,1 0-1 0,1-1 2 15,0 2 2-15,1-2 0 0,-1 0-1 0,2 1 0 0,1-1-1 0,-3-1 0 16,3 1-2-16,-2 1 0 0,0-1 2 0,-2 2-1 0,1-2-1 0,0 2-1 0,0-1-2 16,-2-1-3-16,0 2-3 0,0-1 0 0,-1 0 2 0,2 2 0 0,-2-1-1 15,0-1 0-15,2-1 1 0,0 1 0 0,-1-1 0 0,1 2-1 0,1-2-1 16,0 0 0-16,1 1 1 0,0-1 1 0,0 0 2 0,1-1-1 0,2 2-1 15,-1-2 1-15,-1 0 1 0,2 0-1 0,0 0 1 0,-2 0 0 0,3 0 0 16,-1 0-1-16,1 0-1 0,-1 0-1 0,0 0 1 0,-1 0-2 0,1 0-1 16,1 0 0-16,0 0 1 0,-1 0 0 0,1 0 1 0,0 0-1 15,-1 0 0-15,-1 0-2 0,1 1 0 0,-2-1-1 0,1 3 2 0,0-1 2 0,-1 1 0 16,2-1 0-16,-2 1 0 0,2 1 0 0,-1 1-3 0,-1-1-4 0,2 0-5 16,-3 0-9-16,3 1-11 0,-1-1-8 0,-1 2-10 0,3-3-12 0,-1 1-13 15,0-1-15-15,1 1-15 0,0-1-14 0,0-1-15 0,1 0-12 0,0 0-9 16,2-2-13-16,-1 2-13 0,2-1-13 0,-2 0-14 0,2-1-30 0,0 0-37 15,-1 0-35-15,2 0-33 0</inkml:trace>
  <inkml:trace contextRef="#ctx0" brushRef="#br0" timeOffset="129036.26">7823 8539 0 0,'-13'-5'315'0,"0"1"36"0,-2 0 8 0,2-1-72 16,-1 1-110-16,3 0-57 0,-2-1-35 0,1 1-16 0,3 1-7 16,-2-2-4-16,1 2-1 0,0 2-2 0,1-2-1 0,0 2-4 15,1 1-5-15,-2 1-3 0,0 2-3 0,0 1-5 0,1 1-3 0,0 0-4 0,-1 3-6 16,-2 0 0-16,1 3-2 0,1 0-2 0,1 1-1 0,0 1-3 0,-1 2-1 0,1-1 0 16,0 3-3-16,2-2-1 0,1 2-2 0,-2 0-2 0,3 0-1 15,2 0-1-15,-1-1-1 0,1 0 0 0,2-1-2 0,1 1 2 0,1 0 0 0,2-2 0 16,1-1 0-16,-1-1 0 0,4 1 0 0,0-1 0 0,0-3-1 0,1-1-2 0,3 0-3 15,0-3-5-15,-1 2-6 0,4-3-7 0,-1-3-8 0,1 2-10 0,1-2-11 16,1-1-11-16,0-1-10 0,1-2-9 0,-1 2-12 0,0-3-8 0,0 0-9 16,-1-1-11-16,0 1-12 0,0-2-19 0,-2 2-22 0,1-2-45 15,-3-1-59-15,2 3-29 0,-3-1-21 0</inkml:trace>
  <inkml:trace contextRef="#ctx0" brushRef="#br0" timeOffset="142209.37">3116 1351 0 0,'-5'2'232'16,"2"2"185"-16,1-1 6 0,1-1-23 0,-2 1-36 0,2 0-63 0,-2-1-76 0,2 2-40 16,-1-2-26-16,-2 2-12 0,3 0-6 0,-2-1-2 0,2 2 1 15,1 0 9-15,-1 1 11 0,0 0 9 0,1 1 7 0,0 0 4 0,0 2 3 0,0 0-6 16,0 1-7-16,1 1-13 0,0 2-15 0,-1 0-10 0,1 2-11 15,1 0-9-15,0 0-11 0,-1 2-15 0,3 2-18 0,-2-2-14 0,2 1-14 0,-1 2-9 0,-1 0-9 16,2-1-6-16,2 2-3 0,-2-1-4 0,0 2-1 0,-1-1-1 16,2 1-2-16,-1-1-1 0,1 2-1 0,-1-2 0 0,1 0-1 0,-2 0-3 15,1 0-3-15,1-2-8 0,0 2-7 0,-1-1-18 0,-1 0-21 0,1 0-25 16,0-2-23-16,2 1-26 0,-2 0-23 0,0-3-37 0,-1-1-42 0,3 0-35 0,-2-2-33 16,1-1-28-16,1-1-26 0,-2-1-60 0,1-3-75 0,-1-1-37 0,0-2-23 15,0-3 4-15,0 0 17 0</inkml:trace>
  <inkml:trace contextRef="#ctx0" brushRef="#br0" timeOffset="142511.39">3238 1414 0 0,'-4'-13'143'0,"0"-1"325"0,0 1 13 0,2-1 3 0,-3-1 3 15,3 2-75-15,-1-1-107 0,2-1-66 0,-1 2-48 0,2 0-31 0,3-1-23 0,0 1-15 16,1 1-13-16,1 0-13 0,2 0-16 0,1 3-8 0,1-2-7 0,2 3-4 0,0 0-1 15,3-1-2-15,0 3 0 0,-1 0-1 0,1 1 0 0,2 2 0 0,2 1 3 16,-1 1 2-16,2 2 2 0,-1 2 5 0,2 1 8 0,0 3 4 0,2 1 3 16,1 3 1-16,-1 3 3 0,2 1 0 0,0 4 1 0,0 1 2 0,1 5-1 15,1 2-1-15,-2 3-3 0,-2 2-3 0,1 1-4 0,-1 4-6 0,-4 0-10 16,0 2-8-16,-4 2-5 0,-1 1-4 0,-2 3-4 0,-3-1-5 0,-1 2-4 0,-4 0-5 16,-2 3-5-16,-2-2-2 0,-3 1-2 0,-4 1-1 0,1-1-4 15,-3 1-4-15,0 0-3 0,-2-2-7 0,-2 0-7 0,3-1-8 16,-3-6-9-16,3-1-11 0,1-5-12 0,0-1-27 0,0-5-33 0,1-3-52 0,2-1-59 15,2-6-60-15,-2-2-61 0,0-3-72 0,0-1-74 0,2-7-65 0,0-1-59 16,0-4-26-16,-1-4-12 0,1-2 3 0,1-6 8 0</inkml:trace>
  <inkml:trace contextRef="#ctx0" brushRef="#br0" timeOffset="143443.37">4930 1200 0 0,'-3'-6'131'16,"-3"1"277"-16,1 2 5 0,-2-3 3 0,0 2 4 0,1 0-78 0,-3 1-113 15,3-2-72-15,-3 2-54 0,0 0-26 0,2 0-14 0,-3 1-4 0,2 1 0 0,-1-1 1 16,0-1-1-16,-1 3-2 0,0-1-2 0,0 0-6 0,0 0-6 0,1 1-4 0,0 0-5 16,1 0-3-16,-1 0-3 0,1 0-5 0,0 0-4 0,2 0-5 0,0 0-5 15,1 0-3-15,-1 1-1 0,1 0-3 0,1 0-2 0,0 1-1 0,-2-1 1 16,2 1-1-16,1 1 0 0,-2 0 1 0,0 0 1 0,0 0-2 0,0 2 0 0,0-2 1 16,-1 3 1-16,1-4 0 0,-1 4 0 0,0 0 0 0,1-1 2 0,0 1 0 15,-1 0 2-15,1 1 1 0,0-1 3 0,0 1 0 0,0 0 2 16,2-1 0-16,-1 0 2 0,0 1 1 0,-2 0 0 0,4-1 1 0,-1 1 1 15,1-1 1-15,-1 1 0 0,3-1 4 0,0 3 4 0,0-2 1 0,0 1 1 16,3-1 2-16,0 0 0 0,2 1 3 0,3 0 2 0,-2 1 4 0,4 1 1 16,-3-1 3-16,4 1 2 0,-1-1 2 0,3 0 2 0,-1 1 1 0,2-1 0 15,0 0 4-15,-1 2 2 0,2-3 4 0,1 1 5 0,-2-3 1 0,1 2 3 0,0-1 1 16,-2 0-2-16,1 0 1 0,-1 0 3 0,0 1 3 0,-2-1 4 0,1 0 2 16,-1 0 4-16,-3 2 0 0,1-1-2 0,-1 2-2 0,-1 1-3 0,-2-1-4 0,-1 2-3 15,-1 1-3-15,0 0-1 0,-3 2-3 0,2-1-3 0,-2 1-7 16,-2 0-6-16,1 0-9 0,-3 0-7 0,0 0-6 0,-1 1-3 0,-1-2-4 0,0 2-3 15,-2-3-2-15,0 0-4 0,0 0 0 0,-2-1-1 0,1-1-1 16,0 0-1-16,0-2-2 0,-2-1 0 0,0 0-1 0,1-1-1 0,-3-2-3 0,2 0-3 16,0-2-5-16,-1 1-4 0,1-4-7 0,0 1-8 0,1-1-19 0,-1-1-21 15,1 0-25-15,2-3-29 0,-1 2-25 0,0-2-24 0,3 0-33 0,-3 1-36 16,3-2-38-16,1 0-38 0,-1 0-33 0,1 1-26 0,0-2-75 0,0 1-93 0,0-1-31 16,3 0-1-16,-1-2 14 0,0 0 19 0</inkml:trace>
  <inkml:trace contextRef="#ctx0" brushRef="#br0" timeOffset="143654.37">5019 1145 253 0,'-4'-7'551'16,"0"3"6"-16,2-1 6 0,-2 1-1 0,-1 1-2 0,0 0-48 0,1 0-70 0,1 0-116 16,-1 2-139-16,-1 0-69 0,0 0-39 0,2 1-25 0,1 0-16 15,-2 1-11-15,2 0-12 0,-2 0-8 0,2 1-2 0,-1 0-3 0,2 1-1 0,0-1 0 0,-1 3-1 16,1-2 1-16,1 3 0 0,0 2-2 0,1-2-1 0,1 3-11 0,0 1-14 15,-1-1-14-15,3 2-14 0,0 3-17 0,-1-3-17 0,1 3-33 0,0 0-40 16,1 0-39-16,1 0-41 0,-1 0-40 0,0 0-41 0,0-1-71 0,-1 1-85 16,-1-3-34-16,1 1-8 0,0 1 0 0,2-4 3 0</inkml:trace>
  <inkml:trace contextRef="#ctx0" brushRef="#br0" timeOffset="143789.37">5026 1110 0 0,'-11'-27'66'0,"1"2"330"0,-1-1 3 16,1 1-7-16,0 0-10 0,1 4-81 0,-2 0-114 0,4 3-70 0,-2 2-53 15,3 0-33-15,-3 4-28 0,4 1-21 0,-1 0-20 0,0 3-20 0,2 0-17 0,0 2-18 16,0-1-17-16,2 3-14 0,-2 0-14 0,3 2-30 0,1 2-37 16,0 0-58-16,0 0-68 0,4 0-25 0,-2 1-5 0</inkml:trace>
  <inkml:trace contextRef="#ctx0" brushRef="#br0" timeOffset="144362.37">5109 1004 112 0,'0'7'360'0,"0"1"-26"0,0-1-42 0,0 0-53 0,1 1-55 0,1 0-27 0,-1-1-14 15,-1 2-4-15,3-1 2 0,-1 1 5 0,-1 1 5 0,2 2 7 0,-1-1 8 16,3 1 1-16,-2 1-3 0,-1 1-4 0,2 1-6 0,-2 0-3 0,1 1-4 16,2 1-7-16,-3 1-9 0,1 0-9 0,-1 0-8 0,1 1-11 0,-2-1-10 15,4 1-9-15,-3-1-8 0,2 0-4 0,-1 0 1 0,-1-1 0 0,2-1 4 16,0-1 0-16,-2-1 1 0,2-1 1 0,-2-1 2 0,1-1 3 0,-2-1 3 16,3 0 6-16,-2-3 4 0,-1 0 1 0,2-1-1 0,-2-1-4 0,0-1-6 15,1-2-5-15,-1 0-8 0,-1-2-7 0,0 0-6 0,-1-2-9 0,-2 0-8 16,2-3-9-16,-3-1-9 0,2-1-6 0,-3-3-8 0,1-2-4 0,-1 0-6 15,1-2-1-15,-1-1-2 0,2 0-1 0,-1 1-2 0,0-3 0 0,3 1-1 16,-3 1-2-16,3 0 0 0,1 0-2 0,1 3-1 0,3-1-1 0,-3 3-1 0,3 1-2 16,0 1 0-16,1 0 0 0,1 3 0 0,0 0 0 0,0 2 0 15,3 0 1-15,-2 3 1 0,3 2 2 0,-1 0 0 0,2 2 1 0,0 1 1 0,1-1 1 16,0 4 3-16,-1-1 0 0,3 2 1 0,-2 0 1 0,2 0 0 0,-2 2 2 16,2 0-1-16,1 1 2 0,-2-1 0 0,0-1 1 0,2 2-1 0,1 0 1 0,-1-2 0 15,-1 2 1-15,-2-2 0 0,3 1 0 0,-1-2 2 0,-1-1 2 0,1 1 1 16,-2-2 3-16,2 0 3 0,-3-2 1 0,2 0 2 0,-1-1 1 15,-2-1 0-15,1-2 1 0,0-1 1 0,-1 0 1 0,0-1 0 0,-1-5 0 0,1 3-1 16,-3-4-2-16,2-1-2 0,-3-1-3 0,-1 0-2 0,1-4-2 0,-2 1-2 16,0-1-2-16,-3 0-1 0,0-3-3 0,1 0-1 0,-2 1-4 0,-2-2-2 15,1 2-4-15,0 0-3 0,-2 0-3 0,1 1-2 0,-3 1-3 0,2 2-3 16,1-1-4-16,-2 3-4 0,2 1-3 0,-1 0-4 0,-2 3-3 0,3-1-3 0,-2 3-1 16,0-1-2-16,0 3 0 0,0 0 0 0,0 1 0 0,1 0-2 0,1 1 1 15,-2 0 1-15,2 3 3 0,-2-2 2 0,3 2 4 0,-2 0 5 0,2-1 3 0,1 1 5 16,0 1 4-16,0-1 3 0,0 1 6 0,0 0 8 0,3-1 6 0,-1 1 10 15,2 2 5-15,-2 0 5 0,3-1 6 0,-1 1 6 16,1 0 6-16,1 3 2 0,-1 0 2 0,0 1 5 0,2 1 1 0,0 3 4 0,-1 0 0 0,0 3-3 16,0 2-2-16,2-2-3 0,-3 3-2 0,0 1-3 0,-2 1-4 15,0 0-6-15,1 1-4 0,-3 2-1 0,-1 0-4 0,-1 1-2 0,-3-1-3 0,1 1-2 16,0 0-3-16,-2 2-3 0,-3-2-2 0,2 1-2 0,0-1-2 0,-3 0-3 16,3-1-6-16,-3-1-7 0,3-3-10 0,0-1-15 0,-2-3-24 0,3-1-29 15,0-2-41-15,-1-3-46 0,1-2-59 0,2-3-65 0,-1-2-47 0,0-3-38 0,-2-3-52 16,2-3-57-16,0-3-56 0,2-4-55 0,-3-2-20 0,4-6-4 15,0-4 15-15,2-3 85 0</inkml:trace>
  <inkml:trace contextRef="#ctx0" brushRef="#br0" timeOffset="144729.37">5862 1125 14 0,'0'-14'507'0,"0"2"16"0,0 0 17 0,-2 0 14 0,-1 2 14 0,0 1-55 0,1 1-85 0,-3 0-85 16,3 1-85-16,-1 2-51 0,-1 0-35 0,2 2-25 0,-3-1-17 0,4 0-17 15,-2 3-15-15,2-1-17 0,-2 1-17 0,1 1-12 0,2 1-12 16,-1 1-5-16,1 1-4 0,1 1-3 0,0 1-6 0,3 3 0 0,0 1-1 0,2 2 2 0,0 3 4 15,0 0 4-15,3 3 2 0,1 2 2 0,0 2 2 0,1 0-2 0,-1 2-2 16,1 2-1-16,-2 0 1 0,2 0-1 0,-1 1 1 0,1-1 1 0,0 1 1 16,-1-1 0-16,1 0 0 0,-2-2 0 0,1 0 2 0,0-2 2 0,0-1 0 15,0-1 0-15,1-3 1 0,-1 0-1 0,0-1 0 0,1-4-2 16,0 3 1-16,2-4-2 0,-1-2-2 0,-2 0-3 0,3-2-2 0,0-1-3 0,-2-1-4 16,3-3-3-16,-2 0-2 0,1-2-2 0,2-1-3 0,-2-3-4 0,2-2 0 15,0-1-3-15,-1-2-2 0,0-2-1 0,-1-2-1 0,1-3-2 0,-3 0 0 0,-1-3-1 16,0 1 0-16,-1 0-2 0,-2 1 1 0,-1-1-2 0,-1 1 2 15,-1 2-2-15,0 2-1 0,-3 0 1 0,3 3 1 0,-3 1-1 0,-1 0-1 0,-1 3 0 16,-2 0 0-16,2 2 0 0,-1 0 1 0,-1 1-1 0,-1 1 1 0,0 2-2 16,0 0-1-16,0 1-1 0,-1 1-2 0,0 0-1 0,-1 2-1 0,1 1-1 15,0 3 0-15,-3-1 1 0,2 2 0 0,1 3 0 0,-1-1-1 0,1 3 0 16,0 1-2-16,1 0 0 0,-2 0-4 0,1 3-4 0,0 0-7 0,1 0-12 0,0-1-13 16,1 3-32-16,-1-1-37 0,3-1-37 0,-2-1-37 0,2 1-39 0,1 0-45 15,1-1-41-15,2-1-40 0,-1 0-72 0,4-1-85 0,1 1-50 0,2-3-32 16,3-2-12-16,4-1 1 0,3 0 23 0,3-3 88 0</inkml:trace>
  <inkml:trace contextRef="#ctx0" brushRef="#br0" timeOffset="144946.37">7366 1125 512 0,'-4'-8'555'0,"1"-1"19"0,-2 4 21 0,1-2 7 0,-1 2 2 0,0 0-78 0,-1 1-114 15,1 1-86-15,1-1-72 0,-2 3-42 0,2-2-29 0,0 3-20 0,2-1-18 16,-2 0-18-16,1 0-18 0,0 1-22 0,1 0-21 0,-1 1-18 0,2 0-15 15,-2 0-11-15,2 3-11 0,-1 0-7 0,0 2-3 0,0 1-2 0,2 3-1 0,0 1 1 0,0 3 1 16,0 3 0-16,0 2 1 0,0 1-2 0,0 3-1 0,2 1-7 16,0 1-7-16,-1 1-6 0,0-1-10 0,-1 3-13 0,3 0-18 0,-1-1-25 15,-1-1-27-15,2 0-27 0,-2-1-24 0,2-1-38 0,0 1-45 16,0-3-42-16,-1 0-42 0,2-2-39 0,-1 0-38 0,-1-3-66 0,3-3-78 0,-3 0-29 0,1-3-7 16,-2-2 12-16,2-2 24 0</inkml:trace>
  <inkml:trace contextRef="#ctx0" brushRef="#br0" timeOffset="145288.37">7184 1487 223 0,'-19'-27'512'0,"-1"1"13"0,1-3 13 0,2 1-8 0,0-1-16 16,0 0-73-16,4 0-95 0,-1 2-57 0,4 0-41 0,3 3-24 0,-2 1-19 0,4 1-19 16,-1 2-19-16,3 0-15 0,1 1-13 0,2 2-13 0,0 0-12 0,2 1-16 15,3 1-17-15,0 1-14 0,3 0-15 0,0 1-10 0,3 1-9 0,1 1-10 0,1 0-6 16,1 2-5-16,2 1-3 0,2 1-3 0,-1 1-3 0,3 3-1 0,-1 0-2 16,2 2-1-16,-1 1 0 0,-1 1-1 0,1 3-1 0,0 0 0 0,0 1-2 0,-1 3 1 15,-2 1 0-15,0 1-1 0,0 0-1 0,-3 3 2 0,-1 2-1 16,1 1 2-16,-2 1 0 0,-3 1 1 0,-2 0-1 0,-1 2 1 0,-2 1 0 0,-1-1 2 15,-2 2 0-15,-2-1 1 0,-2 1 0 0,1-2 0 0,-2 1 1 0,0-3 0 0,-2 2-2 16,1-2 1-16,0-2 0 0,0-2 0 16,-1-1 0-16,2-2 1 0,-1 0-1 0,-1-2-1 0,1-4 1 0,0 1 2 0,0-3 0 0,0-1 4 0,-1-1 3 15,0-2 4-15,-2-1 6 0,2-1 6 0,-3-2 8 0,3-1 6 0,-1 0 8 16,-2-1 4-16,3 0 2 0,-2-1 1 0,2 0 1 0,1 1-1 0,-2 0-1 16,2 0-3-16,0 2-3 0,0 0-5 0,0 1-7 0,1 0-8 0,-1 1-10 15,3 1-7-15,-2 0-8 0,0 1-3 0,3 1-5 0,0 0-1 0,-1 1 0 16,2 1-1-16,0 0-1 0,2 3-3 0,-1-2-3 0,4 4-6 0,1-1-4 15,-1 2-8-15,4 0-6 0,-2 2-14 0,4 0-15 0,1 2-27 0,0-2-31 0,-1 3-29 16,3-1-27-16,-2 0-27 0,2 1-29 0,-3 0-35 0,2 0-37 0,-1 0-29 16,-2 0-22-16,0 2-16 0,-3-1-16 0,2-1-31 15,-3 2-39-15,-2-1-32 0,1-1-27 0,-1 1-1 0,-2-3 15 0</inkml:trace>
  <inkml:trace contextRef="#ctx0" brushRef="#br0" timeOffset="145925.37">7474 1658 0 0,'-5'-11'35'0,"0"0"495"0,2-1 20 0,-1-1 25 0,0-1 24 0,2-1-25 15,-2-1-49-15,1-1-70 0,2-1-78 0,1 0-63 0,0 0-55 0,1-1-40 16,2 0-33-16,3-2-24 0,-1 1-19 0,0-1-19 16,4 3-22-16,-2 1-24 0,3 0-26 0,0 2-17 0,0 1-12 0,2 2-5 0,0 1-7 15,0 3-2-15,2 2-3 0,-2 0-2 0,3 2 1 0,-1 1-1 0,-1 3 1 0,0 0 1 16,-1 4-1-16,2 1 0 0,-3-1 0 0,0 5 1 0,-2-1 1 0,1 3-1 0,-3-1 0 16,2 3 1-16,-4-1 1 0,0 1 0 0,-1 2 2 0,-2-1 1 0,-2 1 1 15,0 0 1-15,0 0 1 0,-2-1 0 0,-3-1 0 0,0 1 0 0,-2-3-1 16,0 3 0-16,-2-4-1 0,-1 0 1 0,0 0-2 0,-2-3 0 0,-3 0-2 15,0 0-1-15,1-5-1 0,-2 2-3 0,0-2-1 0,0-2-1 0,-1-3-4 16,-1-1-1-16,1 0-1 0,1-2-3 0,0-2-1 0,1-2-1 16,0-1-3-16,1 0-1 0,2-1-3 0,2 0-1 0,0 1-2 15,1-2-3-15,2 2-2 0,2 1 0 0,1 2 0 0,-1-1 0 0,3 1 2 0,0 0 0 0,2 2 1 16,2 0 1-16,0 1 2 0,3-1 1 0,0 3 3 0,0-2 0 0,4 0 3 16,-2 1 2-16,3 1 3 0,0 1 2 0,1-1 1 0,2 0 2 0,-2 1 0 15,1 0 2-15,2 0 0 0,-3 1 1 0,3 0 0 0,-1 1 0 0,1 0 2 16,-3 0 0-16,3 1 1 0,-2 0 0 0,1 2-1 0,-1 0 1 0,-1 0-1 15,1 0 1-15,-1 2 1 0,-1 1 1 0,1-1 0 0,-1 1 0 0,-2 0 1 16,0 2 1-16,2-2 0 0,-3 2 1 0,2-1 2 0,-3 0 1 0,2 1 2 0,-2 0 0 16,0-1 1-16,0 1-1 0,-1-2-1 0,0 1 0 0,1-1-1 0,-1 1 0 15,0-1 1-15,0-2-2 0,1 3 0 0,-1-3-3 0,-1 1 0 0,0-1-1 16,2 0-1-16,-2-1 0 0,0 1 1 0,-1-2 0 0,2-1-1 0,-1 2 1 0,0-2 0 16,-2 0 2-16,2-1 2 0,0 0 1 0,-2 0 3 0,2 0 0 15,-2-1 1-15,2 0 0 0,-3-2 2 0,3 2 1 0,-3-1 1 0,2 0-1 0,-2-2 1 16,0 3-1-16,0-2-2 0,1-1-1 0,-1 2-2 0,-1-1-3 0,1 1-3 15,1 1-1-15,-2-1-2 0,0 1-3 0,0-1-2 0,1 1-3 0,-1 0-1 16,0 1-2-16,0 0-1 0,1 0-1 0,-1 0 1 0,4 0 0 0,-2 1 0 16,1 0 2-16,0 1 1 0,2-1 1 0,3 1 1 0,-2 0 3 15,4 1 2-15,-3 0 4 0,3 0 5 0,2 0 2 0,1-1 4 0,0 0 3 0,0 0 0 16,3 0 2-16,2-2 0 0,-1-2-1 0,3 0 1 0,0-1-1 0,2 0 1 16,1-3-1-16,-1 0-2 0,-1-3-3 0,3 1-1 0,-2-1-4 0,-1-1-3 15,-1-1-1-15,-1-1-1 0,-2 1-1 0,0-3 0 0,0 0-1 0,-4 0-1 16,0 0-1-16,-1 0-1 0,-1-1-1 0,-3 1-3 0,-2-2 0 0,1 2-3 15,-2-2-3-15,-1 1-5 0,1-1-5 0,-4 2-5 0,0-2-5 0,-1 1-5 0,0 0-8 16,-1 0-7-16,0 1-9 0,-1-1-9 0,-1 4-13 0,2-3-18 0,-2 3-25 16,2 0-33-16,-3-1-27 0,2 3-22 0,-3 1-35 0,3 0-35 0,-2 0-29 0,0 2-28 15,0 1-18-15,-2-1-14 0,1 3-13 0,0 1-14 0,-1 1-12 0,1-1-14 0,-1 2-18 16,-2 0-22-16,2 0-12 0,1 2-6 0</inkml:trace>
  <inkml:trace contextRef="#ctx0" brushRef="#br0" timeOffset="147232.37">8843 633 86 0,'1'-6'485'0,"2"0"-1"0,-2 1-1 0,-1 1-8 16,0 0-11-16,0 0-81 0,0 3-114 0,0 0-82 0,0 1-69 0,0 0-41 15,0 1-28-15,1 3-9 0,-1 0 2 0,1 1 3 0,2 3 5 0,-1 0 5 0,2 2 7 16,1 4 11-16,0 1 11 0,0 2 13 0,4 2 13 0,-2 2 10 0,1 3 6 15,2 3 2-15,1 0-1 0,-1 3-5 0,2 2-9 0,-2 2-6 0,2 1-5 16,2 1-4-16,-3 2-4 0,3 1-11 0,-2 2-13 0,1 0-13 0,-2 1-17 0,0 0-10 16,0 0-7-16,0 0-5 0,1 0-5 0,-4 0-5 0,2-3-5 0,-2 0-7 15,-2 1-10-15,1-4-14 0,-2-2-15 0,-1-1-16 0,1-2-16 0,-1-1-15 16,-3-3-14-16,-1 0-15 0,-1-4-15 0,-2-1-20 0,0-3-21 16,-1-3-17-16,-2-3-13 0,-3 0-8 0,1-5-4 0,-3-1 6 0,0-4 12 15,-1-1 13-15,-2-6 16 0,-2 0 19 0,2-7 19 0,-1-1 23 0,0-2 27 16,1-2 27-16,0-2 29 0,1-4 27 0,2 2 26 0,2-2 20 0,1 0 20 15,2 0 13-15,1 2 11 0,0 0 10 0,1 1 6 0,3 1 2 0,-2 1-4 0,3 2-7 16,0 1-10-16,2-1-6 0,0 4-6 0,2-3-8 0,2 3-9 0,0-3-7 16,0 3-8-16,3 0-7 0,1-1-9 0,4 1-6 0,1-3-8 0,1 3-3 15,1-1-2-15,0-1-2 0,2 1-1 0,1 0-2 0,1 0 0 0,0 0-1 0,2-1-1 16,0 1 0-16,-2 0 1 0,0 0 1 0,-1 0 3 0,-1 0 2 16,0 2 3-16,-3-1 2 0,-1 1 3 0,-2 0 5 0,-3 2 4 0,1 1 4 0,-2 0 2 15,-2 2 5-15,0 0 3 0,-2 1 2 0,0 2 0 0,-2-2 1 0,1 3 3 16,-1-1 1-16,-1 2 2 0,-1-2 3 0,1 1 4 0,0 0 2 0,-2 1 3 0,0 0 2 15,0 0-3-15,0 0-2 0,0 0-3 0,0 0-1 0,-2 1-1 0,0 0-4 0,1 1-4 16,1-2-3-16,-1 1-3 0,0 1 0 0,-1 0 3 0,1 2-2 0,1-2-1 16,-1 2 0-16,0 1 1 0,-1 0 1 0,1 2 1 0,1 0 1 0,0 2 2 15,0 0 0-15,1 1 3 0,1 2-2 0,-1-1-1 0,0 1-7 0,2 0-7 0,-1 1-7 16,1 0-3-16,0 0-4 0,1 0-5 0,1 0 0 0,0 1-3 0,1 0 0 16,2-1-1-16,-1 0-1 0,2 0 0 0,1-1-1 0,-2 0 0 0,3 0 1 15,1-2-1-15,0 0 0 0,2 1 0 0,-2-2 1 0,2 0-1 0,1-2-1 0,0-1-2 16,0 0 1-16,-2-1 0 0,2-1 1 0,0-2-2 0,0-2 1 0,1 0-2 15,-3 0 0-15,0-2 0 0,1-2 0 0,-2-1-2 0,0-1 1 16,-1 0-2-16,-1-1 1 0,0 0-1 0,-3-1 0 0,0-2-1 0,-2-1-1 0,-1 1 2 16,0 0-1-16,-2 0 0 0,-2-2 0 0,0 1 2 0,-2 1-1 15,1-1 1-15,-3-1 0 0,0 3 0 0,0 0 0 0,-2 0 1 0,0 1-1 16,1 0 0-16,-2 1 0 0,-1 2 0 0,2 1 0 0,-3 0-1 0,3 0 0 0,-3 3-1 16,3-1-1-16,-1 0-1 0,-2 2 0 0,4 0 0 0,-2 2 1 0,2-1-2 15,1 0 2-15,0 0-2 0,-1 1 2 0,3 0-1 16,-1 0 0-16,2 0 1 0,1 0 0 0,0 0 1 0,0 2 1 0,0 0 0 0,3-1 2 0,-1 1 1 15,2 1 1-15,-2 0-1 0,3-1 1 0,0 1 1 0,1 0 1 0,-1 1-2 16,2 0 2-16,1-2-1 0,-2 2 0 0,3-3 1 0,-1 2-1 0,-1-2 1 16,3 3 0-16,-1-3-1 0,1-1 0 0,-2 1-1 0,2-1 0 0,1-1-2 15,-1-1 0-15,1 0 1 0,-1 0-2 0,2-1-1 0,-1-1-1 0,-1-1 1 16,1 0-3-16,-2-2-1 0,0-1-2 0,0 1-1 0,1-2-1 0,-2 0 0 16,0-2-3-16,-3 1 0 0,2-1-1 0,-1-2 0 0,-3 1 0 0,1-1 1 0,-3-1 1 15,1 0 0-15,-1 0 0 0,-1 0 2 0,-1 0 1 0,-1 0-1 0,1 0 1 16,-1 2 0-16,-1 0 1 0,2 0 1 0,-3 1 0 0,3 3-1 0,-3-2 0 0,3 2 0 15,-3 3-1-15,2-2 0 0,-1 2-2 0,0 0 0 0,0 0-1 0,1 3 0 0,-1 0 1 16,2 0 2-16,-2 4-1 0,2 0 2 0,1 0 0 0,0 3 0 0,0-1 1 16,0 5 1-16,3-1 0 0,-1 1 1 0,1 1 1 0,0 1 2 15,2 0 2-15,-1 0 2 0,1 1-1 0,-1-2 2 0,2 0 0 0,-2-2 2 0,-1 2 4 16,1-2 5-16,1-1 6 0,-1-1 5 0,-2-1 6 0,2 0 5 0,-3-1 6 0,2 0 4 16,-2-4 2-16,3 1 3 0,-3 0 0 0,0-2-1 15,-1 0 0-15,0-1-3 0,1-1-3 0,1 0-7 0,-1-3-5 0,0 0-7 16,-1-2-7-16,1 0-6 0,1-1-5 0,-1-2-5 0,0 1-4 0,-1 0-3 0,3-2-2 15,-1 1 0-15,0-1 0 0,1 1-1 0,-2 0 1 0,2 0 0 0,-2 0 1 0,2 1-2 16,-1 0 2-16,-1 2 0 0,3-1 0 0,-3 2-1 0,0 0-1 0,1-1 1 0,-1 4 0 16,0-2-1-16,-1 1 0 0,3 1 0 0,-1 0 1 0,-1 1-1 15,2 0 0-15,1 1-2 0,-2 0-1 0,3 1-2 0,-1 2-3 0,2-1-5 16,0 1-3-16,0 1-5 0,3 0-5 0,-1 2-6 0,0 0-11 0,1 3-15 16,1-3-20-16,-1 3-25 0,0 1-22 0,0-3-24 0,1 5-26 0,0-3-32 15,0 2-38-15,-1-1-40 0,1 1-28 0,-3-1-25 0,3 0-29 0,0 0-31 16,0-2-58-16,-1 0-70 0,2-2-19 0,0-1 3 0,0-2 12 0,2 0 18 15</inkml:trace>
  <inkml:trace contextRef="#ctx0" brushRef="#br0" timeOffset="147439.37">10511 1132 224 0,'-4'-15'550'0,"-1"1"15"0,0 1 14 0,-1 2 7 0,1-2 2 0,0 5-76 16,-2 0-114-16,1-1-81 0,-2 4-66 0,1-2-45 0,-1 2-32 0,-2 2-23 0,3 1-20 16,-3 1-15-16,1 1-18 0,-2 1-13 0,2 1-12 0,-2 0-10 0,0 3-7 15,1 0-7-15,-1 2-8 0,1 1-7 0,0 1-8 0,1 0-4 0,-1 4-4 16,3 0-4-16,-2 0-3 0,4 3-2 0,0-1-3 0,-1 3-2 0,4 0-1 15,-1 4-1-15,3-2 0 0,0 2-1 0,0 0 0 0,4 0-3 0,1 1-4 16,0 0-2-16,1-1-5 0,-1 0-6 0,4 1-8 0,-2-1-8 0,4-2-10 16,-2 1-13-16,3-1-17 0,1-3-17 0,-1 0-18 0,3 0-20 0,1-3-20 15,2-1-27-15,0-1-31 0,2-1-34 0,1-4-37 0,3-3-25 0,-2 2-17 16,3-6-20-16,1 0-24 0,-1-6-32 0,2-2-38 0,-2-1-34 0,0-4-33 16,-3-1-3-16,-1-3 6 0</inkml:trace>
  <inkml:trace contextRef="#ctx0" brushRef="#br0" timeOffset="147624.37">10802 1037 0 0,'-7'-22'349'0,"1"0"140"0,0 1 17 0,1 1-25 0,0 2-44 16,-1 1-54-16,2 2-61 0,-1 2-38 0,0 1-25 0,0 0-24 0,2 2-20 0,-1 2-23 0,0 1-22 16,-2 0-26-16,2 0-25 0,2 4-21 0,-1-2-20 0,-1 3-13 15,3 0-14-15,-1 1-12 0,-2 1-11 0,4 1-9 0,-1 2-11 0,1 1-6 0,0 1-5 16,1 3-1-16,0 0 0 0,3 2-1 0,-2 2 1 0,2 0-1 0,1 2 0 0,-1 1 2 16,2 2 0-16,0 0 1 0,2 1-3 0,-2 2-2 0,0-2-2 0,0 3-12 0,1 0-13 15,-1 0-14-15,1 0-16 0,-2 2-21 0,0-1-22 0,1 1-43 0,-1-1-50 16,-1 1-46-16,0-1-42 0,-2 0-89 0,2 0-111 0,-3-1-48 15,-1 0-18-15,-1-2 0 0,0 2 9 0,-3-2 11 0,3-2 451 16</inkml:trace>
  <inkml:trace contextRef="#ctx0" brushRef="#br0" timeOffset="147788.37">10653 1353 0 0,'-10'-8'411'0,"0"-2"108"0,2 2 4 0,0 0 2 0,1-1 1 15,1 1-53-15,4-2-76 0,-1 2-96 0,2 0-109 0,1-1-63 0,3 1-45 16,-1-1-28-16,4 1-20 0,-1-1-13 0,3-2-11 0,1 3-9 0,3-1-5 15,-1 0-10-15,1 1-12 0,3-1-11 0,1 0-11 0,2 1-17 0,0-2-21 0,2 2-26 0,0 0-28 16,1-1-24-16,0 1-20 0,2 0-18 0,0 1-12 0,-2-1-9 0,0 2-6 16,1-1-2-16,-2 2-1 0,-2 0-3 0,-2 1-2 0,2 0-2 0,-3 2-1 15,-2 0 9-15,0 1 13 0,-1-1 12 0,-1 2 10 0,-2 0 3 0,0 2 135 0</inkml:trace>
  <inkml:trace contextRef="#ctx0" brushRef="#br0" timeOffset="147963.4">11111 1079 0 0,'0'0'56'0,"0"0"218"0,-1 2 33 0,0-1 22 0,-1-1 12 0,1 0-3 0,1 0-9 0,-1 0-26 0,-1 0-29 0,1 0-25 16,1 0-21-16,-1-1-19 0,-2-1-16 0,2 2-18 0,0 0-15 0,0 0-19 15,-2 0-17-15,2 0-15 0,1 0-13 0,-1 0-13 0,0 0-13 0,-1 0-8 0,1 2-9 16,1-1-8-16,-1 0-10 0,0 1-9 0,1 0-8 0,0 1-4 0,0 1-6 16,1 0-2-16,0 3-2 0,0 0-2 0,2 2-1 0,-2 0 1 0,4 3 1 15,-3 1-4-15,2 1-7 0,0 1-13 0,0 1-13 0,1 1-16 0,-3 1-18 0,2 0-25 16,-2 0-29-16,2 1-37 0,-1-1-40 0,0 1-34 0,1-1-30 16,1-1-44-16,-1-1-49 0,1 1-61 0,-2-2-67 0,1-2-24 0,1-2-6 15,0-1 8-15,-1-3 182 0</inkml:trace>
  <inkml:trace contextRef="#ctx0" brushRef="#br0" timeOffset="148047.37">11152 1260 0 0,'-10'-26'18'0,"1"-2"327"0,-2 2-1 0,1 1-55 0,3 2-75 16,-1-1-73-16,-2 4-71 0,4 0-43 0,-3 3-32 0,3 3-22 0,1 1-19 15,-1 3-31-15,1 2-36 0,0 1-66 0,-1 3-79 0,1 0-39 0,1 3-23 0</inkml:trace>
  <inkml:trace contextRef="#ctx0" brushRef="#br0" timeOffset="148626.37">11425 1175 435 0,'6'1'517'0,"3"-1"8"0,-4 0 7 16,0-1-20-16,0-2-33 0,1 0-75 0,-1-2-93 0,0 2-68 16,1-4-56-16,-1 2-27 0,0 0-14 0,0-3-9 0,1 2-4 0,1-1-6 0,-1 1-7 15,0-1-8-15,2 1-10 0,0 0-6 0,-2 0-3 0,2 1-11 0,2 0-12 16,-3 1-12-16,3 0-11 0,-2 0-14 0,0 0-10 0,1 3-9 0,0 1-7 0,-2 0-4 0,3 1-1 16,-4 2 0-16,3 1-2 0,-4 1 1 0,1 0 1 15,-1 3 0-15,0 0 1 0,0 1 2 0,-2 3-1 0,-1 0 2 0,-2 1-1 0,0 1 1 0,0 2 1 16,-2 1-1-16,-1 0 0 0,-2 2 1 0,-1-2 0 0,0 1-1 15,-2-1 0-15,1 1-1 0,-2-1 0 0,-1 0-1 0,1-1 0 0,-2-2-2 0,1 0 1 16,-1 0-1-16,0-2-1 0,0-2 0 0,-2 0-2 0,1-3 1 0,2 0 0 16,-2 0-1-16,-1-4 1 0,2 0-1 0,0-1-1 0,0-2 0 0,-2 0 1 15,2-3-1-15,1 0-1 0,-1-2 1 0,1-1-2 0,0-2 1 0,0 0 0 16,3-4-1-16,-1 1 0 0,2-2-1 0,1-1 0 0,0-1-1 0,1 0 1 0,1-1 1 16,0 0 0-16,3 0 2 0,0-1-1 0,3 0 1 0,0 0 0 15,1 2 2-15,1-1 0 0,1 0 0 0,3 2 0 0,-1-3 0 0,1 2 0 0,1-1 0 16,3 3 1-16,-1 0-2 0,-1 0 0 0,3 1-1 0,-2 2-1 0,2 1 1 15,-1 0-2-15,0 2 1 0,1 0-2 0,-3 3 1 0,3 2 0 0,-2 0-1 0,2 2 0 0,-3 0 0 16,4 3 0-16,-3 0 0 0,1 1 1 0,0 2-2 0,1 0 1 0,-3 1-1 16,3 1 0-16,-2 1 2 0,2 1-1 0,-3 0 3 0,0 2-1 0,-1 0 2 15,1-1 2-15,-1 3 1 0,-1-1 1 0,1 0 2 0,-4 0 3 0,0 0 2 0,2-1 3 16,-3 1 3-16,-1-3 1 0,-1 2 3 0,2-2 1 0,-2 0 6 0,-1-2 3 16,-1-2 4-16,2 2 2 0,-3-3 2 0,1-1 0 0,-1 0-1 15,0 1-2-15,0-3-2 0,-1-2-1 0,1 0-2 0,-3 0-2 0,2-3-2 16,-1-1-2-16,-1-2-5 0,-2-1-4 0,3-1-5 0,-2-3-4 0,3 0-2 0,-2-1-2 15,2-2-3-15,0-1-1 0,1-2 0 0,0 2-1 0,1-1-1 0,0 0 1 16,2-1-1-16,-1 1 0 0,2-1-1 0,1 3-1 0,-1-1 1 0,1 2 0 16,0 1 0-16,1 2 1 0,0-2 1 0,-1 2 0 0,2 0 0 0,0 1 0 0,-1 3-1 0,3-1 1 15,-2 2-2-15,2-2 0 0,-2 3 1 0,3 0-1 0,-2 2 1 0,0-1 1 0,1 3-2 16,0 0 0-16,-2 3-1 0,3-1 0 0,-2 2 0 0,-1 0-2 16,0 3-2-16,1 0-3 0,-1 0-4 0,1 3-3 0,-2-1-7 0,1 2-8 0,0 0-15 15,-1 1-15-15,0 1-23 0,-1 0-22 0,0 0-19 0,1 3-16 0,-1-2-21 0,1 2-24 16,2-1-37-16,-2 0-44 0,0 0-37 0,3 0-36 0,-2 0-62 0,2-1-76 15,0-1-46-15,1 1-32 0,-1-3-2 0,0-1 10 0,0 0 13 0,1-2 245 16</inkml:trace>
  <inkml:trace contextRef="#ctx0" brushRef="#br0" timeOffset="149320.37">11317 1992 217 0,'-12'6'490'0,"-1"-1"8"0,3 1 11 0,-1 0-16 0,2-2-24 15,0 1-83-15,1-2-109 0,-1 0-60 0,3 0-32 0,0 0-16 16,0 0-8-16,1-2-14 0,1 1-16 0,-1 0-10 0,0 0-11 16,3 1-8-16,-1-2-9 0,-1 2-4 0,2-3-6 0,-3 4-3 0,4-2-2 0,-2 2-3 15,2 0-5-15,-1 0-6 0,0 3-7 0,1-2-3 0,1 3 0 0,-1 1-1 0,1 2 1 16,0 0-2-16,0 2 0 0,0 2-3 0,0-1-3 0,1 2-5 0,-1 1-3 16,3 3-5-16,-1 1-4 0,-1 0-2 0,3 1-2 0,0 3-4 0,-1-1-1 15,1-1-2-15,1 2-2 0,1 0 0 0,1-1-1 0,-1-1-1 0,1 2-1 16,1-1-3-16,-2 0 1 0,3-1-2 0,-2-1 0 0,0 1-1 0,1-1 0 15,-3-1-1-15,2 0 0 0,0 0 0 0,0-3-1 0,-2 1 0 0,0-2 0 16,0-3 0-16,1 0 2 0,-2 0 3 0,0-4 3 16,-1 1 4-16,2-2 4 0,0-1 1 0,-1-3 4 0,1 0-1 0,2-1 1 0,1-1-1 0,0-3 1 0,3-4 0 15,2 0-1-15,2-4-2 0,2-4-1 0,6-2-4 0,2-6-5 16,6-1-4-16,3-6-2 0,5-4-4 0,6-4-1 0,3-2-1 0,4-4 0 0,4-2 1 16,6-3-1-16,0-1-1 0,5-1-1 0,3-2-1 0,-2 0 0 0,3-1 0 15,1 2-1-15,0 1-2 0,0 0-3 0,-1 2-2 0,-4 3 0 16,-4 4-2-16,-1 0-2 0,-3 6-1 0,-4 3-3 0,-5 1 0 0,-3 4-1 0,-5 3-2 15,-5 2-3-15,-6 3 1 0,-1 2-2 0,-7 2 0 0,-3 3 1 0,-1-1-1 0,-3 3-1 16,-2 1-2-16,-2 1-1 0,-3 1 0 0,-1 2-2 16,-1-1-3-16,-2 2-1 0,0-1-5 0,-3 1-9 0,-2 2-18 0,0 0-21 15,-1 0-26-15,-4 0-25 0,1 2-32 0,-1 1-33 0,0-1-40 0,-3 1-44 0,0 0-34 0,-2-1-29 16,3 1-47-16,-2 1-55 0,0-3-58 0,1 1-57 0,0-2-14 0,3 0 6 16,-2 0 17-16,2-2 144 0</inkml:trace>
  <inkml:trace contextRef="#ctx0" brushRef="#br0" timeOffset="149613.38">12557 1784 0 0,'-18'-5'9'0,"3"-3"448"0,3 1 7 16,0-1 6-16,0-2 5 0,5 1-65 0,1-2-95 0,1-1-77 0,2 1-68 16,3 0-35-16,3 0-20 0,2 0-14 0,0-1-13 0,2 1-14 0,3 1-14 15,0 1-10-15,4-3-6 0,1 1-4 0,1 3-4 0,1-2-3 0,3 1-1 16,0 0-1-16,1-2-2 0,3-1-2 0,0 3-1 0,1-1 0 0,4 0-3 15,-2-1-1-15,2 1-4 0,-2 0-1 0,3 0-2 0,-2-1-2 0,1 0-1 16,-2 3-1-16,-1-1-3 0,-1 1 0 0,-1 2 2 0,-4 1 1 0,-2-1-2 16,0 4 3-16,-3 1 1 0,-3-1 3 0,0 4 2 0,0 0 0 0,-4 2-1 15,1 1 1-15,-3 2 4 0,-2 1 2 0,1 2 2 0,-1 1 0 0,-3 1-1 16,-1 1-3-16,-1 2-2 0,-2 0-3 0,2 1-1 0,-3 1-3 0,2-1-1 16,-2 2 0-16,0 0-1 0,-2 0-1 0,2 0-2 0,-1-1-5 0,0 0-3 15,0 0-8-15,2 0-9 0,-2-3-11 0,1 1-13 0,-2 1-18 0,2-2-25 0,-1 0-36 16,1 0-43-16,-2-2-38 0,2-1-35 0,-1 0-48 0,2-1-52 0,-3 0-71 15,1-2-81-15,0-1-32 0,-2 1-8 0,2-1 3 0,0-1 59 0</inkml:trace>
  <inkml:trace contextRef="#ctx0" brushRef="#br0" timeOffset="150692.35">14789 1127 115 0,'2'-5'480'0,"-2"2"9"16,1 0 9-16,-1 0-10 0,0 0-22 0,0 1-79 0,-1 1-105 0,1-1-61 0,-1 0-39 16,0-1-17-16,-1 2-7 0,1-2-2 0,1 2 0 0,-2 0-3 0,-1-1-7 15,2 0-6-15,-3 0-8 0,3 0-6 0,-3-1-4 0,2 1-5 0,-2 0-7 0,0-2-11 0,-1 2-13 16,2-1-15-16,-2-1-15 0,0 3-14 0,-3-2-14 0,3 1-8 0,-3 0-6 16,0 1-2-16,-3 1-4 0,2 1-2 0,-3 1-3 0,-2 1 0 0,2 2-3 15,-3 1-1-15,-1 1-1 0,0 2 0 0,-1 0-1 0,1 0 0 0,1 3 1 16,0-2-2-16,1 2 0 0,0-2-1 0,3 1-2 0,0-2 0 0,1-1-1 15,2 0 1-15,1-2 0 0,-1 0 0 0,3 0 0 0,1-1 0 0,0-2 0 0,1 1 0 16,-1-1 0-16,3-2 0 0,-1 2 1 0,0 0 1 0,2-2 2 16,0 1 0-16,2 1 4 0,0-1 1 0,-1 1 1 0,3 1 3 0,2 0 3 15,0-1 3-15,2 2 2 0,2 0 3 0,2-1 2 0,0 2 3 0,2 0 1 16,4-1 1-16,0 2 3 0,2-1-1 0,1 1-2 0,3-2-2 0,-2 4 0 0,2-2-1 16,-2 2-3-16,3-1-3 0,-2 1-3 0,-1 0-1 0,-1 2-1 0,-1-1-1 15,-3 4 1-15,1-2-1 0,-3 2-1 0,-2-1 1 0,-2 2 3 0,-2 0-1 16,0 2 1-16,-6 1 1 0,0-1-1 0,-3 2 1 0,-3 1 0 0,0-1 0 15,-5 0-1-15,2 0 0 0,-4 0-1 0,-1-1 1 0,-4 0-1 0,0 1-2 16,-1-2-1-16,-3-3-1 0,1 1-2 0,-2-1 0 0,-1 0 0 0,-3-2 0 0,3-2-1 16,-1-1-3-16,-2-1-5 0,2-3-9 0,-2 0-8 0,3-2-14 0,-1-2-18 15,-1-2-28-15,1-2-34 0,2-2-35 0,-1 0-35 16,1-4-41-16,1-1-41 0,2 0-38 0,1-3-37 0,1-2-35 0,1 1-36 0,3-3-70 0,0-3-88 16,2 2-28-16,2-5-3 0,3 1 18 0,3-1 27 0</inkml:trace>
  <inkml:trace contextRef="#ctx0" brushRef="#br0" timeOffset="150911.39">14781 925 83 0,'3'-3'485'0,"-1"-1"1"0,-1 0-2 0,2 1-3 0,-2 2-4 0,2-2-78 16,0 3-109-16,0 0-78 0,-1 0-60 0,2 0-34 0,1 3-24 0,1-2-12 16,0 3-10-16,2 1-4 0,1 1-4 0,-1 0 3 0,2 2 4 0,-1 1 2 15,2-1 2-15,0 3-4 0,-1 0-2 0,1 1-4 0,-1 1-5 0,1-1-7 0,1 3-7 16,-4 0-6-16,2 0-6 0,-1 1-5 0,2 1-5 0,-3-1-3 0,0 2-6 15,1 0-8-15,-3 0-10 0,3 0-12 0,-3 1-13 0,0 0-15 0,-2-1-16 16,-1 0-22-16,-1 2-25 0,-2-2-39 0,0 1-45 0,0 0-35 0,-2-1-31 16,-2 0-32-16,-2 0-31 0,-1 0-39 0,0-2-48 0,-3 0-40 0,0-1-40 0,-2-2-15 15,-2-1-1-15</inkml:trace>
  <inkml:trace contextRef="#ctx0" brushRef="#br0" timeOffset="151032.37">14780 1518 98 0,'-12'-3'464'0,"0"-1"20"15,2 0 13-15,1 0-31 0,1-3-50 0,-2 2-47 0,4-1-43 0,0-1-37 0,-2 0-30 16,3 0-28-16,1 0-29 0,0-1-22 0,1 2-21 0,1-3-19 0,0 2-20 0,2-2-14 15,2 1-12-15,0 0-24 0,4-2-30 0,-1 2-38 0,4-3-39 0,1 0-42 16,2-1-41-16,1 1-50 0,2 0-54 0,2 0-56 0,0-1-58 0,2 1-66 0,1 0-69 16,0 0-46-16,0 1-36 0,-2-1-8 0,1 2 1 0,-2 2 14 0,0 0 408 15</inkml:trace>
  <inkml:trace contextRef="#ctx0" brushRef="#br0" timeOffset="151364.38">15223 1336 333 0,'4'-8'667'0,"-4"-1"8"0,0 1 6 0,0-3 4 16,0-3 2-16,-2 1 2 0,-1-1-1 0,2 0-141 0,-2 0-207 0,2 1-123 0,1 0-85 15,-1 0-43-15,1 1-22 0,0 2-16 0,0 1-14 0,1-2-11 0,-1 3-9 16,1 0-8-16,1 1-6 0,-1 0-5 0,0 0-2 0,0 2-3 0,2 2-1 16,-2 2 0-16,4 0 0 0,-1 2-1 0,0 0 2 0,1 2-2 0,2 4 0 15,-1 0 0-15,4 3 1 0,-1 2 2 0,1-1 2 0,-2 5 0 0,3 1 2 16,0 1 0-16,-2 0-1 0,0 3 1 0,1-2-2 0,0 3 0 0,0 0 0 0,-3 0-2 15,2-1 2-15,-1 1 0 0,0-2-1 0,-2-1 1 0,1 1-1 0,0-3 2 16,-2-1-1-16,0-2 2 0,0 0 2 0,-1-4 1 0,-1 0 1 16,0 0 2-16,1-2 1 0,-2-1 1 0,2-1 0 0,-3-2 1 0,2 0 2 0,-2-3 1 15,0 0-2-15,-1-2 1 0,1-2 0 0,1-1 0 0,-2-1-2 0,0-3-3 16,0-1-1-16,0-2-2 0,-2-3-4 0,1-2-3 0,1-2-4 16,-2-1-5-16,-1-1-4 0,2-3-7 0,-3-2-7 0,3 2-7 0,-1-2-8 15,0 0-10-15,1-1-11 0,1 1-24 0,-1 1-28 0,-1 0-28 0,2 4-26 0,0 0-33 0,0 3-38 16,0 1-36-16,0 2-34 0,0 0-21 0,2 3-18 0,-1 0-26 0,-1 3-36 0,3-1-63 15,-1 4-78-15,-1-2-15 0,3 3 12 0,-3 0 18 0,2 2 85 0</inkml:trace>
  <inkml:trace contextRef="#ctx0" brushRef="#br0" timeOffset="151553.37">15556 1088 0 0,'-1'4'283'15,"-1"-1"171"-15,-1 0-1 0,2-1-3 0,-2 2-5 0,2-1-76 0,-2-2-107 0,2 3-73 16,0-1-61-16,-1 1-37 0,0-2-26 0,2 1-18 0,0 1-13 0,0 0-5 15,2 0-1-15,0 0 0 0,-1 1 0 0,2 0 0 0,-2 2 0 0,3 0-1 0,0 0-2 16,-1 1-3-16,3 2-5 0,-1 1-8 0,2 1-9 0,0 0-19 16,-1 1-22-16,3 1-32 0,-3 1-35 0,2 0-28 0,-1 1-29 0,-1 0-31 0,2-1-32 15,-2 1-70-15,0-1-86 0,-2-1-44 0,2-1-27 0,-1-1-9 0,0-1-2 16</inkml:trace>
  <inkml:trace contextRef="#ctx0" brushRef="#br0" timeOffset="151670.37">15738 986 159 0,'0'-27'320'16,"0"3"-52"-16,0 2-78 0,-2 2-70 0,1 2-63 0,1 1-50 0,-1 2-42 0,0 3-50 0,-2 3-55 16,2 0-59-16,-3 2-60 0,2 1-32 0,-3 3 179 0</inkml:trace>
  <inkml:trace contextRef="#ctx0" brushRef="#br0" timeOffset="152477.37">15953 1058 0 0,'2'5'383'0,"2"1"5"0,-2 0-4 0,-1-2-52 0,2 3-74 0,-2-1-41 16,2-2-28-16,-1 3-12 0,-1-2-6 0,3 3-4 0,-3-2-5 0,2 1-7 0,-1 0-6 15,-1 1-10-15,2 0-10 0,-2 1-12 0,2-1-12 0,-2 1-10 0,3 2-11 16,-2-1-10-16,-1 2-14 0,2-2-12 0,-2 2-13 0,0 0-7 0,1-1-7 16,0 3-6-16,-2-3-5 0,3 0-4 0,-1 0-2 0,-1 1 0 0,0-2-1 15,2-1 9-15,-2 0 10 0,-1-2 18 0,2 0 22 0,-1-1 16 0,0 0 15 16,-1-2 6-16,1-1 4 0,1-2 1 0,-1 0 1 0,-1-1-1 0,0-2 0 15,0-1-1-15,0-3-2 0,-1 0-6 0,-1-3-11 0,1-1-18 0,1-1-21 0,-1-1-16 16,0-2-15-16,1 0-7 0,0 0-2 0,0 0-3 0,0-1 0 0,0 1 0 0,0 0-1 16,0 0 0-16,1 0-1 0,0 2-1 0,0 1-2 0,2-1 0 0,-1 2-2 15,3-1-1-15,-1 2-1 0,0 1-1 0,1 0 0 0,1 1-1 16,0-1 0-16,-1 4-1 0,4-1 1 0,-2 1-3 0,3 0-1 0,-1 2 0 0,1 0 0 0,-2 1 1 16,4 1 1-16,-1 1 2 0,0 1-1 0,0 0 1 0,3 2 0 0,-2 1 0 0,1 1 1 15,0 0 1-15,-1 2 2 0,1-1 1 0,-1 1 3 0,1 2 1 0,1 1-2 16,-2-1-1-16,2 1 1 0,-2 2 0 0,1-2 3 0,0 3 1 0,-3-3 3 15,3 1 1-15,-1 0 2 0,-2-1 0 0,1 2-1 0,-2-4 2 0,1 1 1 16,-3-1 3-16,3-1 4 0,-4 0 4 0,3 1 3 0,-3-3 3 0,-1 0 5 16,0-1 2-16,1-1 3 0,-1 0 2 0,-1 0 0 0,2-3 2 15,-1 1-1-15,-1-2-1 0,1-2 0 0,1 1-3 0,0-3-3 0,1-2-3 0,1 0-4 16,-1-3-3-16,1-1-6 0,1-2-3 0,-1-2-4 0,0-2-2 0,1-1-5 16,-2 0 0-16,-1-2-2 0,2 1 1 0,-3 0 0 0,0-3 0 0,0 2-1 0,-3 1-1 15,1-2 1-15,-2 3-2 0,0 0 1 0,-1 3-3 0,-1-1 0 0,0 2-1 0,-2 3-4 16,2 0-2-16,-4 1-2 0,1 0-4 0,1 2-1 0,-2 2-4 0,-3 1-3 15,3 1-2-15,-2 2-3 0,-2 1-3 0,0 2-5 0,-2 2-2 0,-1 1-4 0,-1 0-2 16,1 4-3-16,-2 1-1 0,3 0-3 0,-3 2-1 0,2 2-1 0,0-1 0 0,2 2 1 16,-1-1 1-16,2 2-1 0,0 0 4 0,2 1 4 0,0 0 5 0,1 0 3 15,2-1 4-15,1 1 6 0,0-1 4 0,1-1 6 0,-2 0 3 16,4-1 2-16,0-1 4 0,0 0 2 0,0-1 1 0,0 0 3 0,1-2 2 0,3 1-2 16,-3-2 1-16,2 0 2 0,-1-2-1 0,2-1-1 0,-2 0 2 0,3 0 1 15,-1-1 2-15,1-2 0 0,0 0 1 0,2-2-2 0,0-1 1 0,-1-1-2 16,4-1 1-16,-3 0 0 0,3-4-1 15,-1 1-1-15,2-3 1 0,1-1 0 0,0-3 1 0,0 1 0 0,-1-3-2 0,1-1-1 0,0-1 0 0,0 0 2 0,-3 0 1 16,2-1-1-16,-1 0 2 0,0 0-1 0,-1 2 0 0,-1 2 1 0,0-1 0 16,-1 3-3-16,-3 0-2 0,1 1-2 0,0 2-1 0,0 1-2 0,-1-1-1 0,-2 3-1 15,2 2 0-15,-2-1 0 0,1 3 0 0,-1 1 0 0,1 1-1 0,-2 2-1 16,2 0 1-16,-1 3 2 0,1 2 2 0,-1 1 4 0,2 2 6 0,-2 2 8 0,1 3 11 16,-1 2 16-16,2 2 7 0,-1 2 5 0,-1 0 3 0,3 3 3 0,-1 2 3 15,-1 1 1-15,2 1 1 0,1 1 2 0,1 2 0 0,-1 1 0 0,1-2-4 16,1-1-4-16,0 3-11 0,0-1-12 0,3-4-8 0,-2 3-5 15,1-4-3-15,-1 1-1 0,0-3-1 0,0-2-2 0,1 0-2 0,-1-2-1 0,-2 0-1 16,1-4 0-16,-2-1 2 0,0-2 1 0,-1-1-1 0,-1 0 1 0,-2-2 0 16,2-2-2-16,-4-1-1 0,-1-3 1 0,-3 1 0 0,0-2 0 0,-1-1-1 15,-2 0 0-15,-2-2-1 0,-2 0-3 0,1-1-4 0,-4-1-2 0,1 0-6 0,-1-1-4 16,-2 0-7-16,0 0-6 0,-2 0-6 0,2-2-9 16,-2 0-14-16,0 0-15 0,0 1-17 0,-1-1-19 0,-1 1-18 0,1-1-19 0,1 0-27 0,-1-2-33 15,2 2-34-15,-2-2-36 0,2-1-28 0,-2 1-25 0,2-2-27 0,-1 1-30 16,2-2-61-16,-1-1-75 0,-1-2-24 0,1-1-2 0,2 0 7 0,-1-3 14 15</inkml:trace>
  <inkml:trace contextRef="#ctx0" brushRef="#br0" timeOffset="153253.37">11967 2867 0 0,'-9'-10'246'0,"4"0"142"0,-2-1 7 0,2 3-54 0,0-2-84 0,0 2-64 0,0-1-53 15,1 2-31-15,0 0-16 0,2 1-13 0,-1 1-7 0,-2 1-8 0,4 0-8 16,-1 0-7-16,-1 1-7 0,2 2-8 0,-2 0-9 0,2 0-3 0,-1 1-1 15,-1 0-3-15,2 0 0 0,1 1-2 0,0 0 1 0,0 2 1 0,0-1-2 16,1 2 2-16,3 0 2 0,-2 0 7 0,2 1 11 0,0 2 9 0,2 1 9 16,0 1 4-16,3 0 5 0,1 4 4 0,1 0 2 0,-1 3 0 0,4 0 1 15,-1 2 0-15,1 2 2 0,1 1-1 0,0 2 0 0,0 2-4 0,0 3-6 16,-3-1 0-16,3 4 0 0,-3 0-1 0,1 1-2 0,-3 3-1 0,0-1-1 16,-3 4 0-16,3-1 0 0,-5 0-2 0,1 1-3 0,-1-2-1 0,0 2 0 15,0-5-4-15,-2-1-4 0,-1-2-3 0,3-3-4 0,-3 0 1 0,1-4 4 16,2-2 5-16,-1-4 6 0,1-1 3 0,-2-2 5 0,1-2 1 15,1-1 2-15,1-3 1 0,-1-2-1 0,2-1 1 0,1-2-2 0,0 0-4 0,3-3-3 16,0-3-6-16,5 0-6 0,2-2-8 0,1-1-8 0,6-2-6 0,0-3-6 16,5 0-3-16,1-2-1 0,4-1-4 0,2-1 0 0,3-1-2 0,1 0-4 0,1-1 0 15,4-1 0-15,0-1-2 0,1 2 0 0,3-2-2 0,0-1 1 16,2 0-1-16,0 1 0 0,2-1-1 0,4-2 0 0,-1-1-1 0,1 1-4 0,-1-2-5 0,-1 2-3 16,1-3-9-16,-1 1-8 0,0 1-11 0,-3-2-11 15,-2 1-14-15,-2 3-12 0,-5-2-16 0,0 2-14 0,-4 0-15 0,-7 2-14 0,0 1-20 16,-5 1-23-16,-3 1-24 0,-1 1-29 0,-6 0-17 0,-2 2-14 0,-2 1-7 15,-2-1-8-15,-3 1-4 0,0 0-3 0,-4 2-15 0,-1-2-24 0,-2 0-45 16,-2 3-55-16,0-2-16 0,-2 1 3 0</inkml:trace>
  <inkml:trace contextRef="#ctx0" brushRef="#br0" timeOffset="153561.37">13624 2811 163 0,'-31'0'434'0,"1"-3"14"15,-3 1 13-15,1-2-58 0,1 0-91 0,2 0-48 0,1-1-32 0,1 1-9 16,1-1-3-16,2-2-1 0,3 3 0 0,2-1-5 0,2 1-10 0,2 0-14 0,0-1-16 15,5 0-18-15,0 0-20 0,4-1-14 0,1 1-15 0,4-2-13 0,3 1-16 16,7-1-15-16,3-1-15 0,6-2-13 0,4-2-11 0,8 1-9 0,5-1-6 16,7-1-3-16,4 0-2 0,5 0-2 0,2 0 1 0,3 3-2 0,3-1-1 15,0 2-1-15,-2 4 0 0,-1 1 0 0,1 1-1 0,-1 3-2 0,0 3-1 16,-4 1 0-16,-1 1-1 0,-5 4 2 0,-1 0 0 0,-7 2-1 0,-2 3 1 16,-4 1 5-16,-3 0 6 0,-4 2 7 0,-5 3 8 0,-3-1 7 0,-5 3 7 15,-4-1 4-15,-3 5 3 0,-4-1 2 0,-2 0 2 0,-4 1 1 0,-5 0 2 16,0 2 0-16,-6-2 0 0,-1 3-3 0,-3-3-4 0,-4 3-8 0,2-3-7 15,-3 2-7-15,-2-2-7 0,-1 0-3 0,1-1-3 0,0-1-4 0,-2 1-6 0,3-3-6 16,0-1-5-16,4-4-9 0,1 0-9 0,1-1-18 0,1-3-24 16,2-2-22-16,2-1-26 0,1-2-34 0,2 1-38 0,-1-4-46 0,3 2-51 15,3-3-34-15,-1 0-31 0,2-2-61 0,2 2-78 0,2-2-47 0,-1-1-37 0,2 2-5 16,1-3 10-16,1 2 16 0,2 2 335 0</inkml:trace>
  <inkml:trace contextRef="#ctx0" brushRef="#br0" timeOffset="154660.37">15581 2479 267 0,'-4'-9'495'0,"-1"1"3"0,2 0 5 0,-2 2-12 0,0-2-19 15,-1 2-93-15,1 0-127 0,-1 1-76 0,2 2-53 0,0 0-31 16,0 2-22-16,-1 1-20 0,0 1-19 0,2 2-9 0,0-1-4 0,-1 1-2 0,2 4 3 16,-1-2 1-16,3 4 2 0,-1 2 0 0,1 1 0 0,0 1 3 0,1 4 4 15,0 0 6-15,2 3 5 0,0 0 5 0,0 2 4 0,1 1 1 0,2-1 0 16,-1 2 2-16,0 1 0 0,1 0 4 0,1-1 2 0,-1 0 3 0,1 0-1 15,-2-2-1-15,0 2-1 0,1-3-4 0,-1 0-4 0,0-4 4 0,-1 0 5 16,2 0 9-16,-2-4 9 0,-2 0 4 0,2-1 1 0,-1-1-1 0,-2-1-3 16,3-3-3-16,-3-1-3 0,-1-2-2 0,0 0 0 0,-1-1 0 0,-3-3-2 15,1-3-8-15,-2-1-8 0,-1-4-13 0,-1-1-13 0,-2-5-9 0,-2-5-7 16,0-1-6-16,-3-5-3 0,0-6-2 0,1 0 0 0,0-7-1 0,0 0 1 0,-1-4-2 16,4-3 0-16,-2 1 0 0,1-1-1 0,2 0 1 0,0 5 0 15,3-1 0-15,0 6-1 0,0 2 0 0,2 4 0 0,0 3-3 0,0 5 0 0,2 0 0 16,-2 4 0-16,4 4-1 0,-1 1 0 0,1 2 1 0,1 3-1 15,4 1 0-15,-1 4-1 0,2 0 1 0,4 4 1 0,0 2 2 0,2 1 2 16,4 4 1-16,2 2 1 0,0 0 1 0,4 4 1 0,0 1 0 0,0 1 0 16,3 0 0-16,1 2 0 0,0 1 1 0,-1 0 2 0,1 2 0 0,1-2 0 0,0 1 2 15,0-1-1-15,-2 0 1 0,1 0 1 0,-3 0 1 0,1-2 1 0,-4 0 2 16,1-3 0-16,-4 1 2 0,-2-2 1 0,0-1 3 0,0-1 5 0,-3 0 5 16,-1-3 7-16,-2 0 6 0,0-2 6 0,1-1 4 0,-4 0 4 0,2-1 1 15,-2-1 2-15,-1-3 1 0,-1 2 0 0,0-2-3 0,-1-1-2 0,1-3-4 0,-3 1-7 16,2-5-10-16,-2-1-13 0,0-3-13 0,-1-4-14 15,0-1-15-15,-1-5-13 0,0-2-15 0,-2-6-13 0,2-1-16 0,-2-3-16 0,2-3-31 16,-3-1-38-16,1-2-34 0,0 0-32 0,-1 0-49 0,2-2-56 0,-1 2-47 0,2 2-43 16,-1 2-78-16,-2 3-95 0,4 4-36 0,-1 4-12 0,0 2 3 0,-1 3 11 15,1 4 28-15,1 4 478 0</inkml:trace>
  <inkml:trace contextRef="#ctx0" brushRef="#br0" timeOffset="156165.35">16241 2507 423 0,'5'17'498'0,"-1"0"4"0,0 0 5 0,-1-3-12 0,-2 1-18 16,2-4-74-16,-1 0-98 0,-1 0-51 0,3-1-28 0,-3-2-16 0,2 0-11 0,-1-2-7 16,1 2-4-16,-1-5-6 0,3 2-2 0,-1-2-5 0,1-2-5 0,1 0-9 15,1-1-15-15,2-1-23 0,1-3-29 0,4-1-24 0,-2-2-23 16,3-1-15-16,1 0-10 0,0-2-8 0,2-2-6 0,-1 0-3 0,-1-1-1 0,-2 0-2 16,2-1-1-16,-2-1-2 0,-2 1 1 0,-1-3-1 0,1 1-2 15,-4-1 0-15,2 0-2 0,-4-1 0 0,2-1-1 0,-3 1 0 0,0-2-1 0,0 3-2 16,-3-1-1-16,1 1-2 0,-1 1 0 0,-2 3-2 0,1 0-2 15,1 1-1-15,-2 2-2 0,0 0 0 0,0 4-1 0,-2-2 0 0,1 4 0 16,1 0 0-16,-2 0 2 0,-1 3 0 0,1-1 2 0,-2 2 0 0,-1 2 1 0,1 2 2 16,-1-1 3-16,-1 2 2 0,1 0 3 0,-1 1 2 0,-1 2 0 15,0 0 1-15,2 1-1 0,-2 0 0 0,2 1 1 0,0 0 1 0,0 1 1 0,1-2 2 0,2 3 0 16,0-1 2-16,2 1-1 0,2 0 1 0,-1 0-1 0,3 1 1 0,1 0 0 16,0 0 2-16,2 0 1 0,2 1 0 0,0-1-1 0,2 1 0 15,1-2 1-15,-1 0-2 0,3-2 0 0,0 2 1 0,-1-2-1 0,2-1 0 0,1 1 0 16,0-1-1-16,1-3 0 0,-1 1-1 0,1-2 0 0,-1 0 0 0,-1-1-1 15,1-2 1-15,1 0 0 0,-1 0-2 0,0-4 1 0,-1 0-1 0,-1-1-2 16,-1-2 1-16,2-2-1 0,-3 1 1 0,1-4-1 0,-3-1 1 16,0-1 1-16,-3-1 1 0,-1 0 0 0,0-3 0 0,-2 0 2 0,0 0-1 0,-3-2 2 15,-1 0 1-15,0 1 1 0,-2 0 1 0,-1-2 0 0,1 2-1 0,-2 0 1 16,-1 3 0-16,0-1 0 0,0 2-1 0,-1 1-3 0,1 2 1 0,0 0-1 16,0 2 0-16,0 1-1 0,0-1-1 0,1 3-2 15,2 1-2-15,-1-1 0 0,-2 1-2 0,4 2 1 0,-1 0-1 0,-1 2 1 0,3 0 1 0,-1 0-1 16,0 0 0-16,-1 3-3 0,2 0 2 0,0 3 0 0,2-1 0 0,-1 1 2 15,0 2 2-15,2 3-1 0,-1-2 2 0,4 3-1 0,-2 0 1 0,1 0 0 16,0 2-1-16,4-1 0 0,-2 0 1 0,2 0 0 0,0 2 1 0,0-2-1 0,2 0-1 16,1 0 0-16,0-1-2 0,0-2-1 0,1 2-1 0,-1-1-1 0,1-2 1 15,2 0 0-15,-1-1-1 0,-1 0 0 0,2-3-1 0,-2 0-1 0,0-2-1 16,2 1 0-16,-1-3 1 0,-2 0 0 0,1-1 1 0,-1-2 2 16,-2-1-1-16,1 0 1 0,-2-2 0 0,1-1-3 0,-3 0 3 0,2-1 1 15,-3-1 2-15,-1-2 1 0,1-1 1 0,-1 0-2 0,-2-1 2 0,-2-1-1 0,-1-1 0 16,0 1 1-16,0-3 0 0,-3 0 1 0,1 1 1 0,-2-1-1 0,-2-1 0 15,1 1-1-15,-1-1-2 0,-1 0 0 0,0 1-2 0,2 2-4 0,-2-1 0 0,1 2-2 16,1 1-2-16,-2 2 0 0,2 1-1 0,0 1-1 0,-1 3-1 0,3 1 0 16,-1 2 0-16,0 2 0 0,0 2 1 0,-2 3 0 0,4 1 2 15,-1 2 2-15,1 3 1 0,0 0 1 0,1 4 2 0,1 0 1 0,1 2 2 0,2 1-1 16,-1 0 1-16,2 1 2 0,2-1-1 0,-1 2 0 0,2-3 1 0,0 2 1 16,-1 0 0-16,2-1 1 0,-1-2 1 0,1 0 0 15,0-2 0-15,-2-1-1 0,1-1 0 0,0 1 4 0,-2-4 2 0,0 1 6 0,1-3 6 0,-1 0 2 16,-1-2 4-16,0 0 0 0,-2-3 0 0,3 0 0 0,-4-2-1 15,2-1-1-15,-2-2-1 0,-1-1 1 0,0-3-2 0,0-3-3 0,0 0-5 0,0-3-5 16,0-3-5-16,0-1-4 0,1-4-3 0,1 1-4 0,-1-2-1 0,0 1 1 0,0-1 1 16,3-2-1-16,-3 2 1 0,3 1 0 0,-1 0-1 0,-1 2 0 15,2 2-2-15,-2 2 0 0,3 2-3 0,-2 1-1 0,-1 0 0 16,2 4 0-16,0-1-1 0,0 1-2 0,0 3 0 0,1 1-2 0,0 1 1 0,1 2-1 0,1 1 1 16,0 2 0-16,-1 1 1 0,2 2 1 0,-1 1 2 0,1 3 1 0,0-1 1 15,-1 3 1-15,0 1 1 0,0 1 3 0,1 0 0 0,-1 2 2 0,1-1-1 16,-2 1 3-16,3 0 0 0,-2 0 3 0,-1-1 0 0,1 1-1 15,-1-2 1-15,0-1-1 0,-1-2 5 0,0 1 4 0,-1-2 6 0,1-1 6 0,-2 0 5 0,1-2 2 16,-1 1 1-16,-1-3 2 0,-1 0-1 0,3-3-1 0,-3 0 0 16,-1-2 3-16,1 0 0 0,-1-3 0 0,0-2-2 15,0-1-4-15,-1-3-5 0,1 0-9 0,-1-3-4 0,-1-2-2 0,0 0-2 0,1-2-3 0,1-2 2 0,-1 1 0 16,0-1-2-16,1 0-2 0,0-1 1 0,0 2-2 0,0-2-1 16,1 3 0-16,0 0-2 0,-1 1 0 0,1 2 1 0,1-1-2 0,1 2 0 0,-2 3-2 15,2-2-3-15,-1 3-5 0,1 1-2 0,2 1-2 0,0 1-2 16,0 2 0-16,0 0-1 0,2 1 1 0,0 1-2 0,0 2 1 0,4 1 0 15,-1 2 1-15,0 0 0 0,1 3 2 0,2-1 2 0,-1 4 5 0,2 2 2 16,-1-1 2-16,1 3 1 0,0 2 2 0,-1-1 2 0,1 2 0 0,-3 1 1 0,3 0 2 16,-2 0 0-16,1 1 0 0,-1 1 0 0,2-1 0 0,-3 2 2 0,3-3 0 15,-2 1 2-15,-2-2 1 0,2 0 0 0,-1 0 2 0,0-2 1 0,0-2 1 16,-3 0 3-16,2-2 2 0,-1-2 2 0,2 1 2 0,-2-4 2 0,1 1 0 16,1-3 0-16,-1-1 0 0,1-2-1 0,0 0-1 0,3-3-1 0,0-2 2 15,-1-3-2-15,1 0-2 0,1-1-1 0,0-4-2 0,-2 1-2 0,2-4-2 16,-3 1-1-16,1-2-1 0,-2-2 0 0,-1 1 1 0,0-2-1 0,-2-1 1 15,-2 1-2-15,0 0-1 0,-2-2-2 0,-3 0 0 0,2 2-1 0,-2 0 0 16,-1 0-2-16,-1 1-3 0,-2 1-3 0,2 2-4 0,-2 2-2 0,2 1-4 16,-3 2-3-16,1 1-3 0,0 1-2 0,-2 3-2 0,1 1 0 0,-2 3-1 0,1 0 0 15,-1 4 0-15,0 0 0 0,-2 3 2 0,1 2 0 0,-3 3 4 0,1 0 1 0,-2 3 3 16,1-1 1-16,2 3 2 0,-2 0 2 0,1 2 1 0,-1 0 1 0,1-1-1 16,1 1 0-16,0 0 0 0,2 0 0 0,-1-2 1 0,1 1 1 0,3 0 1 15,-1-1 1-15,-1-1 1 0,4 0 2 0,-2 0 1 0,2 0 3 16,1-1-1-16,1-1 2 0,1 0 1 0,0-2 2 0,1 2 0 0,1 0 2 15,0-3 0-15,1 0 2 0,3 1 1 0,-2 0 0 0,0-2 2 0,3-1 2 16,-2 0 1-16,3 1 1 0,-2-4 1 0,1 1 0 0,0-1 2 0,2-1-2 16,-1-3 0-16,3 0-1 0,-1 0 0 0,-2-4 0 0,4-1 0 0,-2-2 0 15,2-2-3-15,-2 0-1 0,2-2-1 0,-4-2-1 0,2-2-1 16,-1 1-2-16,-2-2 1 0,1 1-1 0,-4-2 0 0,1 0 0 0,-1 0-1 0,-3 1 1 16,1-1-1-16,-2 0 0 0,-1 1-2 0,0-1-2 0,-1 2-3 0,-1 2-3 0,0 0-4 15,-1 1-5-15,1 2-3 0,-2-1-8 0,2 1-8 0,-1 2-15 0,-1 0-16 16,2 1-14-16,-3 0-11 0,3 3-9 0,-1-3-6 0,-1 3-3 0,2 0-2 15,0 0 1-15,-1 2 5 0,1-2 3 0,1 4 2 0,-1-3 9 0,0 2 11 16,-2-2 14-16,3 2 16 0,0 1 12 0,0 0 10 0,0-1 9 0,3 1 7 16,-2-2 5-16,0 1 5 0,2 0 1 0,-1 1-1 0,1 0 3 0,0 0 3 15,2 0 1-15,0 0 2 0,2-1 0 0,1 0 1 0,-2 0 4 0,4 0 1 16,-2 1 3-16,2-2 5 0,-2 1 1 0,2 0 5 0,0 1 2 0,1-2 5 16,-1 2 2-16,2 0 2 0,-1 0 0 0,-1 0-3 0,1 2 0 0,-1-2 1 0,0 1 1 15,-2 2 1-15,2-2 0 0,-1 2 2 0,1-1-2 0,-2 2 0 0,0 1-3 0,0-1-3 16,0 2-2-16,-2 0-4 0,1 1 0 0,-1 0 1 15,-1 1 0-15,0 2-4 0,-1 0-2 0,0 2-4 0,0-2-4 0,-1 2-4 16,-1 1-9-16,0 1-12 0,-1-1-17 0,0 2-23 0,-1 0-17 0,1 1-18 0,2-1-26 16,-2 2-31-16,0 0-41 0,-1-1-45 0,1 1-40 0,1 0-39 15,0-1-86-15,-1 0-109 0,2-3-44 0,-1 0-17 0,3-1 7 0,0-2 15 0,2 1 13 0,1-5 509 16</inkml:trace>
  <inkml:trace contextRef="#ctx0" brushRef="#br0" timeOffset="156374.37">18894 2146 354 0,'-7'-11'538'0,"2"0"9"16,-1 0 7-16,1 1 10 0,0 2 12 0,0-3-82 0,0 3-122 0,2 1-93 0,-1-1-79 16,0 1-44-16,-2 2-28 0,4 0-19 0,-1 1-17 0,-1 2-14 0,3 0-15 15,-2-1-13-15,2 2-12 0,1 1-9 0,0 1-7 0,0 2-7 0,0 0-6 16,1 2-2-16,2 0 0 0,-2 1 0 0,2 2 0 0,-1 0 0 0,2 3-1 16,0 0 1-16,-2 1-1 0,3 1-1 0,-1 0-3 0,0 2-10 0,0-2-18 15,0 1-14-15,-1 1-17 0,-1 1-15 0,2-2-16 0,0 0-16 0,-1 1-15 16,1-3-18-16,-1 1-19 0,-1-1-32 0,2 0-34 0,0-2-35 0,-2-2-34 15,2 0-31-15,-2-2-27 0,2-1-37 0,-3-3-42 0,-1-2-29 0,4-2-24 16,-3-1-3-16,-1-4 7 0</inkml:trace>
  <inkml:trace contextRef="#ctx0" brushRef="#br0" timeOffset="156482.38">18922 2138 0 0,'-1'-28'67'0,"0"0"376"0,-1-1 23 0,1 0-6 0,1 0-20 0,-1 1-46 16,0 1-56-16,-3-1-53 0,3 4-49 0,-2 0-33 0,2 2-29 0,-1 4-33 16,-1 1-36-16,2 2-35 0,-2 2-35 0,0 2-38 0,0 1-36 0,1 2-42 15,-1 1-42-15,2 2-37 0,-2 2-34 0,2 2-41 0,1 1-45 0,-1 3-66 16,1 2-75-16,0-2-36 0,1 3-24 0,3 1-1 0,0 0 6 0</inkml:trace>
  <inkml:trace contextRef="#ctx0" brushRef="#br0" timeOffset="156711.37">19179 1954 0 0,'4'2'79'0,"1"-1"388"0,-4 0 8 0,2 1 3 0,-2-2 4 16,0 1-64-16,-1-1-93 0,0 0-67 0,0 0-55 0,0 0-39 0,-1 1-28 15,0 0-25-15,-1 1-23 0,1-2-19 0,-1 2-16 0,-2-1-10 0,0 2-7 16,1 1-3-16,-2 0-4 0,-2 0-1 0,1 3-1 0,0-1 0 0,-4 2-1 15,3 1 1-15,-2 2 0 0,0-2 1 0,1 2-1 16,0 2-1-16,-2-1-2 0,4 1-2 0,-3 0-3 0,3 2-4 0,1-1-1 0,0 0-2 0,0 0-4 16,1 0-4-16,3 1-1 0,-1 0-1 0,0 1 2 0,2-3-2 0,0 1-1 15,2 1 0-15,-1-2 1 0,0 0 0 0,3 0-1 0,-2-3-5 0,3 1-5 16,0-3-6-16,0 1-6 0,3-1-7 0,-1-2-11 0,1 0-15 0,2-2-19 16,2-2-27-16,-1 1-33 0,4-3-35 0,2-3-36 0,2 1-45 0,1-4-48 15,1 0-65-15,-1-2-70 0,2-1-39 0,1-2-21 0,-2-1-5 0,0 0 4 16</inkml:trace>
  <inkml:trace contextRef="#ctx0" brushRef="#br0" timeOffset="157407.37">17192 1189 353 0,'-6'0'453'0,"1"0"7"0,1 0 5 0,-2 0-53 0,2 2-79 0,0-1-72 0,1-1-65 16,-1 0-41-16,-1 0-26 0,3 0-21 0,-1 2-15 0,-1-2-12 0,2 1-12 16,-1 0-6-16,1 0-5 0,-1-1-3 0,2 2-3 0,-1-1 1 15,-1 0 1-15,3 1-2 0,-1 0 0 0,0-1 3 0,1 0 9 0,1 0 6 0,0 0 7 16,3 1 4-16,1-2 3 0,2 1 6 0,2 0 2 0,2-1 1 0,4 0 0 16,2-1-4-16,3 0-4 0,3-1-3 0,0-1-4 0,5 0-9 0,-1-3-10 15,3 3-11-15,0-3-10 0,-1 0-9 0,2 0-5 0,-1-1-6 0,0 1-4 0,-1-2-2 0,-2 3-3 16,0-1-3-16,-3 0-5 0,-3 1-10 0,1 0-11 0,-3 0-14 15,-2 1-16-15,1-2-18 0,-4 3-17 0,-1 0-18 0,2-1-18 0,-4 0-28 16,2 0-35-16,-2 1-39 0,-1-1-40 0,0-1-34 0,-2 1-27 0,2 0-45 0,-1-1-54 16,0 0-46-16,-2 0-44 0,0-2-11 0,0 0 4 0,-1 0 10 0,0 0 301 15</inkml:trace>
  <inkml:trace contextRef="#ctx0" brushRef="#br0" timeOffset="157707.37">17713 869 0 0,'-19'3'90'0,"0"-2"425"0,-1 2 14 0,2-2 10 0,-1 0 14 15,0 1-23-15,2-1-37 0,0 0-72 0,1-1-88 0,1 0-63 0,2 0-49 16,-1 1-32-16,2 0-21 0,3 0-14 0,0 0-10 0,1-1-12 0,-1 2-11 16,3-1-13-16,1-1-12 0,1 1-14 0,0-1-14 0,1 0-14 0,0 0-14 0,2 0-10 0,1 0-9 15,3 0-5-15,1 0-5 0,3 0-4 0,2 0-3 0,4-1-1 0,2 0-2 16,5-1-1-16,2 1 0 0,6-1 0 0,2 1 0 0,3-1 0 0,2-1 1 0,1 1-2 16,1 0 1-16,-1 0-1 0,1 0 1 0,1 1 0 0,-1 1-1 0,-1-1 0 0,-3 1 0 15,1 0 0-15,-2 0-1 0,-2 1 1 0,0-1 0 16,-3 1-1-16,2 1 1 0,-4 0-1 0,-2 0 1 0,-2 0-1 0,-1-1-1 0,-1 2 0 0,-2-2-2 15,-2 2 1-15,-2 0 0 0,-1-1-2 0,-1 2 0 0,-1-1 0 0,-1 1 1 16,-3 0 1-16,0 1-1 0,-1-1 1 0,0 2 0 0,-2 0 2 0,-1 0 0 0,-2 2 0 16,0 1 1-16,0-1 1 0,-2 1 1 0,-1 2 0 0,-1-1-2 0,1 1 1 0,-3 0 1 15,1 1-2-15,-2 0 0 0,0 1-1 0,-2-1-4 16,1 1-6-16,0-1-5 0,-2 1-13 0,0 1-16 0,0-1-20 0,0 0-23 0,-2 1-25 16,0-2-25-16,0 0-46 0,1 0-53 0,-3-1-54 0,3 3-53 0,0-4-93 0,-3 0-112 15,3 1-44-15,0-2-15 0,-1 0 0 0,2-1 8 0,-1 0 17 0,2-3 290 0</inkml:trace>
  <inkml:trace contextRef="#ctx0" brushRef="#br0" timeOffset="158671.37">19306 742 0 0,'-2'-3'194'0,"0"-2"116"0,0 1-36 0,-1 1-43 0,2 0-49 16,-1-1-42-16,0 1-39 0,1-1-23 0,1 3-16 0,-1-2-10 0,0-1-7 16,-1 3-6-16,1-2-6 0,1 2-3 0,-1-1-3 0,0 1-4 0,-1 1-3 0,1-1-3 15,1 0-6-15,-1-1-3 0,0 2-3 0,-2 0-4 0,3 0-2 0,0 0-2 0,0 0 0 16,-1 0 1-16,1 0 0 0,-1 0 4 0,0 0 6 0,-1 2 8 0,2-2 12 15,0 1 14-15,0-1 16 0,-1 1 16 0,1-1 17 0,-1 0 16 0,-1 1 14 0,1-1 11 16,1 0 9-16,-2 0 6 0,-1 0 7 0,2 0 3 0,-3 0 1 0,3 0-2 0,-3-1-6 16,2 1-8-16,-2-1-12 0,2 0-12 0,-3-1-14 0,1 1-12 0,0 1-12 15,-1-1-8-15,-1-2-7 0,1 2-7 0,-1-2-6 0,-2 3-8 0,2 0-5 16,1-2-7-16,-2 0-5 0,1 2-6 0,-1-1-7 0,1 0-1 0,0-1-4 0,0 1-2 0,-2 1-3 16,2 0-2-16,2 0-2 0,-2 0 0 0,1 0 0 0,0 0-3 15,-1 0-2-15,1 0-7 0,1 0-6 0,0 0-7 0,2 0-3 0,-3 0-7 0,3 0-6 16,-1 0-3-16,2 0-4 0,-2 0-6 0,2 0-5 0,1 0-7 0,0 0-6 15,0 0-5-15,0 0-5 0,0 0-3 0,0 0-4 0,0 0-3 0,0 0-3 0,0 0-6 0,0 0-3 16,0 0-6-16,0 0-7 0,0 0-7 0,0 0-8 0,0 0-10 16,0 0-8-16,0 3-6 0,0-1-4 0,0 0-2 0,-1 0-1 0,0-2-2 0,-2 4-5 15,2-1-19-15,1-1-26 0,0 2-53 0,0-2-63 0,0 0-22 0,0 1-3 0</inkml:trace>
  <inkml:trace contextRef="#ctx0" brushRef="#br0" timeOffset="162483.37">19573 2141 241 0,'-4'5'254'0,"-2"0"-43"0,2-1-49 0,1 1-31 0,0-1-21 16,-2-1-6-16,3 1 3 0,-1 0 7 0,2-2 9 0,-2 1 8 15,2-2 8-15,-1 1 2 0,0 0 5 0,1 1-1 0,1-3-2 0,-1 1-3 0,-1 0-3 16,0 1-13-16,1-2-15 0,1 0-11 0,0 0-11 0,0 0-16 0,0 0-17 15,0 0-14-15,0 0-12 0,1 0-6 0,3 0-3 0,-2-2-2 0,2 1 1 16,3 0-3-16,1-2-2 0,1 1 0 0,3-1 3 0,2-1-4 0,2-1-8 16,0 0 0-16,5 2 2 0,-1-2 3 0,3 0 3 0,0 0 0 0,3 0 0 15,-1 0-3-15,1 0-4 0,3 0-1 0,-1-1-2 0,0 0 0 0,0 1-1 16,1-2 1-16,-1 0 2 0,1 1-1 0,-2-2-4 0,1 1-9 0,-1 0-12 16,-2-1-14-16,1 0-14 0,-3-1-16 0,1 1-16 0,-2-3-16 0,-2 2-17 15,0 0-19-15,-3 0-19 0,1-1-17 0,-2 1-18 0,-2-1-22 0,-2 1-25 16,0 1-42-16,-3-1-49 0,1 1-34 0,-4-1-30 0,1 1-3 0,-1 0 183 15</inkml:trace>
  <inkml:trace contextRef="#ctx0" brushRef="#br0" timeOffset="163026.43">19870 1700 393 0,'-1'-8'448'0,"-1"2"9"0,1-1 9 0,1 0-55 0,-1 1-81 0,0-1-71 0,-1 1-67 16,1-1-33-16,1 2-19 0,-1-2-15 0,0 2-12 0,1 0-12 0,0 0-8 15,-3 2-13-15,2-1-11 0,1 1-8 0,-1-1-7 0,1 3-5 0,0-1-5 16,0 2-7-16,0 0-6 0,0 0-3 0,1 0 0 0,4 0 0 0,-1 0 0 15,1 1 4-15,3 1 3 0,0 0 4 0,3 0 6 0,0 1 3 0,5 1-2 16,3-3 0-16,1 2-1 0,3 1 1 0,0-3 3 0,2 2-2 0,2-2-3 0,-1 0-5 16,4-1-5-16,-3 2-2 0,4-2-2 0,-1 0-2 0,-1-2-1 15,0 2-2-15,0-1-2 0,1 0-1 0,-2-2 2 0,0 2-2 0,-1-2-5 16,-2 1-3-16,-2 0-2 0,2 1-4 0,-5 1-1 0,1-2-3 0,-3 1-3 16,-1 1-3-16,-2 1-1 0,-3 1-1 0,2 1 1 0,-3 0-2 0,-2 3-3 15,-2-1 0-15,0 4 1 0,-4 0 0 0,0 2 1 0,-3 3 0 0,-3 2 1 0,0 2-3 16,-4 1-5-16,-4 3-9 0,0 0-10 0,-3 3-12 0,-3 1-13 15,-3 1-10-15,-3 2-9 0,0-1-8 0,-2 1-12 0,0 0-14 0,2 1-19 16,-1-1-29-16,-1-1-35 0,4-3-30 0,3-3-25 0,0 0-30 0,5-3-33 0,1-1-54 16,3-2-65-16,2-2-32 0,2-3-21 0,0-1-5 0,4-1-1 15</inkml:trace>
  <inkml:trace contextRef="#ctx0" brushRef="#br0" timeOffset="165021.37">18716 3538 0 0,'-5'-9'67'16,"0"-1"363"-16,1 0 2 0,-1 0-2 0,-1 0 1 0,1 1-55 0,-1 1-78 15,-1 0-93-15,2 1-97 0,0 0-49 0,0 2-25 0,1-2-12 0,0 3-9 16,0 0-12-16,2-1-10 0,-2 2-11 0,3-1-10 0,1 2-13 0,0-1-14 15,0-1-14-15,4 3-15 0,-2-2-15 0,3-1-15 0,0 2-17 0,1-1-23 16,2 0-45-16,-2 1-56 0,4-1-52 0,-1-2-51 0,1 2-21 0,-2-1-7 0</inkml:trace>
  <inkml:trace contextRef="#ctx0" brushRef="#br0" timeOffset="165284.37">19215 3139 0 0,'3'0'89'0,"-2"1"394"15,-1-1 0-15,-1 2-1 0,-2 2 1 0,2 1-8 0,-3-1-12 0,2 1-111 0,-1 3-157 0,-2-1-80 0,3 0-41 16,-2 4-21-16,2-2-6 0,-1 3-4 0,-2 0 1 0,4 1 8 16,-1 1 9-16,-1 1 5 0,3 0 2 0,-1 1 1 0,0 1 1 0,-1 0 1 0,2 0 1 15,0-1-5-15,2 2-8 0,-1 1-7 0,0 0-6 0,2-1-4 0,-1 1-4 16,2 1-8-16,-2 1-7 0,2 0-7 0,-2-1-3 0,2 2-9 0,-1-1-14 15,0 0-16-15,1 1-15 0,-1-1-16 0,-1 1-16 0,1-2-22 0,-1 2-28 16,-1 0-35-16,3 0-37 0,-3-2-33 0,2 0-33 16,-1 1-35-16,-1-4-37 0,2 2-67 0,-2-2-79 0,-1-2-27 0,2-1-5 0,-2-3 5 15,0 0 10-15</inkml:trace>
  <inkml:trace contextRef="#ctx0" brushRef="#br0" timeOffset="165557.38">19035 3803 373 0,'-18'-20'497'0,"0"1"11"0,0 0 9 16,0-2-29-16,2 2-47 0,2 0-83 0,-1 0-98 0,3 0-49 0,0 1-27 15,2-1-19-15,1 2-16 0,2 0-10 0,1 3-11 0,2-3-3 0,1 0-4 16,3-2-4-16,3 1-4 0,3 1-3 0,0-3-3 0,5-1-4 0,2 0-7 0,3 0-8 16,1-1-10-16,3 1-10 0,5-1-12 0,-2 2-12 0,4-1-11 15,1 2-8-15,1 1-8 0,-1 2-5 0,3 2-6 0,0 1-3 0,-1 2-3 16,-3 2 0-16,1 4-1 0,-1 0 1 0,-1 2 1 0,0 3 0 0,-1 2 2 16,-2 1 0-16,-1 3 1 0,0 3 0 0,-2 0 1 0,-1 4 2 0,-2 3 1 15,-1 1 1-15,-3 1 3 0,-1 2 0 0,-1 3 3 0,-2 1 1 0,-3 2 2 0,0 3 1 16,-2 3 1-16,-4-2 1 0,-2 4 1 0,-2-1 0 0,-3 0-1 15,-1 1-1-15,-3 0-1 0,0-2 0 0,-3 0-2 0,-1 1 0 0,-1-2-4 0,-1-2-3 16,-2-1-3-16,-1-1-5 0,0 0-4 0,0-4-9 0,-1 0-7 0,-2-1-14 16,-1-3-13-16,3-3-24 0,-2 0-27 0,0-3-26 0,2-2-28 15,-2 0-36-15,2-3-42 0,0-1-45 0,3-3-47 0,0-1-50 0,3-2-53 0,2-1-60 16,0-3-65-16,5 0-28 0,1-2-10 0,1 0 9 0,2-2 17 16</inkml:trace>
  <inkml:trace contextRef="#ctx0" brushRef="#br0" timeOffset="165945.37">19830 3551 52 0,'18'-13'485'0,"-4"-1"2"0,-1 0 1 16,-2 1-2-16,-2 1-1 0,-2 2-78 0,-2-1-112 0,-2 2-85 0,0 1-75 15,-3 1-40-15,-2 1-28 0,-2 0-14 0,0 1-11 0,-1 2-5 0,-2-1-5 16,0 1-5-16,-2 1-4 0,0 0-2 0,-2 2-3 0,1 0-2 0,-2 2-1 16,-1 0-2-16,3 2-1 0,-2 1-2 0,1 1-1 0,-2 0-2 0,2 2-3 15,1 0-3-15,0 1 0 0,0-1 0 0,2 3-1 0,0 0 1 16,-1 0 1-16,3-1-1 0,1 2-2 0,-1 0-1 0,1-2-1 0,1 2 2 0,2-1 2 15,-1-1-1-15,0 1 0 0,0-1-1 0,3 0-4 0,-1 1 1 0,1-2 1 16,0-1 2-16,1 3 5 0,-1-2 0 0,1 0 1 0,2 0-1 0,-1-1 1 0,1 0 2 16,-1-1 3-16,2 0 5 0,0-2 7 0,1 0 7 0,-2-1 6 15,2-2 6-15,2 0 2 0,0-1 1 0,-1-1 0 0,4-1 5 0,-2-1 5 16,2 0 7-16,-2-4 6 0,3 1 3 0,1-3 3 0,0-1-3 0,2-1-3 0,-3-1-3 16,3-1-5-16,-1-1-3 0,-3-1-2 0,3-1-5 0,-1 2-5 0,-2-1-4 15,0 1-7-15,-3 1-7 0,2 0-8 0,-1 2-7 0,-1 2-7 0,-1 0-3 16,-1 1-3-16,1 3-3 0,-2-1-1 0,0 3-1 0,0 1 0 0,-1 0 0 15,2 1 1-15,0 1 1 0,-1 0 0 0,0 1 3 0,1 1 1 0,-2 1 2 16,2-1-1-16,0 2 2 0,1 0 0 0,-1 0 1 0,1-1-1 16,0 1 1-16,-1 1 1 0,0 0-6 0,-2-1-6 0,3 1-16 0,-1 0-20 15,1-1-20-15,0 1-19 0,-1 0-26 0,0-1-27 0,0 1-39 0,1-1-43 0,0 1-38 16,-1 0-33-16,2-1-55 0,1 1-64 0,-1-2-64 0,1 0-61 0,-2 2-18 0,3-3 6 16,-2 0 11-16,3-1 65 0</inkml:trace>
  <inkml:trace contextRef="#ctx0" brushRef="#br0" timeOffset="166154.4">20497 3168 0 0,'0'-28'289'0,"0"1"281"0,-2 2 11 0,-2 1 9 0,0 2 7 15,-1 4 6-15,0-1 3 0,-1 5-116 0,1-1-173 0,0 4-88 0,-1 0-53 16,1 2-31-16,1 1-24 0,-1 2-22 0,0 0-20 0,2 1-18 0,0 1-14 16,-1 2-12-16,2 0-10 0,-1 2-8 0,0 0-6 0,0 0-4 0,2 3-4 15,0 2-1-15,-1 1-2 0,1 1-2 0,1 4 0 0,1 1 0 0,1 2 1 16,0 3 0-16,-1 3 1 0,4 0-1 0,-2 2 2 0,1 0-4 0,-1 1-5 15,1 1-12-15,2 1-17 0,-1 1-21 0,0 1-22 0,1 1-20 0,-1-2-16 16,0 2-24-16,0 1-27 0,1-2-32 0,-1 2-37 0,1-1-36 0,0 1-33 0,-1-2-32 16,0 2-30-16,0-3-42 0,-1 1-46 0,0-4-31 0,0 1-24 15,-1-6-3-15,-1 2 5 0</inkml:trace>
  <inkml:trace contextRef="#ctx0" brushRef="#br0" timeOffset="166276.38">20467 3605 0 0,'-8'-15'428'0,"-1"-2"41"0,0 0 8 0,2-1-27 0,-1-1-42 16,3 1-68-16,-2-1-80 0,2 1-59 0,1-1-49 0,-1-1-33 0,4 3-24 0,0-1-21 15,1-1-19-15,1 2-20 0,0 0-19 0,4-1-25 0,0-1-26 0,0 1-29 0,4 0-33 16,0-1-29-16,2 1-25 0,0 1-24 0,1 0-22 0,3 0-36 16,0 1-41-16,1 2-65 0,-2 1-72 0,2 2-34 0,0 2-11 0,-1 2 8 15,-1 3 329-15</inkml:trace>
  <inkml:trace contextRef="#ctx0" brushRef="#br0" timeOffset="166557.42">20633 3375 295 0,'0'17'461'15,"0"-1"1"-15,1-2-3 0,0-1-48 0,4-1-66 0,-1-1-62 0,1-2-55 16,1-1-35-16,1-3-22 0,2 2-22 0,1-2-24 0,0-4-19 0,2 2-20 15,2-3-11-15,0-1-11 0,2-2-5 0,0 0-6 0,0-2-4 0,3-2-3 16,-2-2-3-16,2 0-3 0,-2-1-1 0,1-3-3 0,-1-1-2 0,-1 0-5 16,0-2-2-16,-1-1-5 0,-1-1-2 0,-2 0 0 0,-1-1-3 0,-1 1 0 15,0-2-3-15,-1 3-3 0,-3-3 1 0,-1 2-2 0,0 1-1 0,-2 1-3 16,0-1-3-16,-3 3 1 0,0 1-1 0,0 1-1 0,-3 0-1 0,0 2-2 16,1 0-1-16,-2 3-1 0,-1 1 0 0,-2 1 1 0,0 1-2 0,-3 3 0 15,3 1 0-15,-3 0 3 0,-1 4-2 0,-3 1-1 0,2 0 1 0,-1 4 0 16,-2 2 1-16,0-1-2 0,1 3 2 0,1 1-1 0,-2 0 1 0,2 3 0 15,0-1 1-15,2-1-2 0,-2 1-1 0,2 1-2 0,3-1-2 0,-1 0-5 16,1-2-5-16,2 0-9 0,0 0-7 0,2 0-6 0,2-1-9 0,-1-1-7 0,2-1-17 16,1-1-16-16,1 1-26 0,2-1-27 0,-1-1-27 0,3 0-27 0,3-2-20 15,-1 0-17-15,2-1-21 0,1 2-23 0,2-3-43 0,1-1-53 16,-1 1-42-16,3-2-33 0,0 2-7 0,1-2 8 0</inkml:trace>
  <inkml:trace contextRef="#ctx0" brushRef="#br0" timeOffset="167136.37">22072 3392 0 0,'9'6'142'0,"-3"1"339"0,0-1 3 0,-2 0 5 0,-3 1 4 0,0-1-10 0,1-2-17 16,-2 0-73-16,0 0-97 0,0 1-52 0,0-2-31 0,0-2-15 0,0 2-6 16,0-2-7-16,0 1-8 0,0-2-3 0,0 0-5 0,1-2-2 15,0 1-5-15,4-3-11 0,-1-1-19 0,1-3-28 0,1-1-35 0,1-2-24 0,2-2-19 16,2-3-10-16,2-3-9 0,-1-1-3 0,2-4 1 0,1-1-2 0,0-1-1 15,-2-4-3-15,3-4-3 0,1-1-3 0,-1-5-6 0,0-1-2 0,-1-2-1 16,0-4-3-16,-3-2-2 0,3-2 0 0,-3 0-2 0,2 0-2 16,-3 1-2-16,-1 0-3 0,-2 7-3 0,0 2-7 0,-3 2-8 0,-1 5-13 0,0 1-12 15,-3 5-8-15,-1 5-7 0,0 2-5 0,-4 3-2 16,1 3-4-16,-4 5-2 0,-1 2-4 0,-5 1-4 0,1 6-1 0,-4 1 0 0,-2 5 5 0,-2 2 11 0,0 3 12 16,-2 1 13-16,2 2 6 0,0 0 4 0,2 3 4 0,0-2 2 15,5 2 5-15,-1-2 4 0,2 1 4 0,3-1 5 0,2-2 4 0,3 1 4 0,1-1 6 16,3 1 6-16,3-1 7 0,1 0 9 0,3 0 10 0,-1 0 12 15,5 0 10-15,-1 0 10 0,4 1 10 0,0 2 13 0,-1-1 12 0,3 0 10 16,1 2 8-16,0 2 9 0,0 1 5 0,2 3 0 0,-2 1-1 0,2 0 0 0,-3 2-5 16,0 1-4-16,0 2-7 0,-1-1-5 0,-1 2-8 0,-2 0-9 0,1 1-7 15,-4 0-8-15,-1 1-7 0,1-1-6 0,-2 0-4 0,-3 0-5 16,1 0-3-16,-2 0-3 0,-2 1-2 0,-1-1-1 0,-3-1-1 0,1-1 0 16,-3 1-3-16,-4-1-3 0,2 0-3 0,-6 0-1 0,0 0-1 0,-2-2-1 15,-3 0-3-15,-4-1 0 0,0-1-1 0,-3-2-1 0,-4-1-1 0,2-1 0 0,-4-2 0 0,-1-3 0 16,-2-2-2-16,2-3 0 0,-2-4-2 0,-1-2-1 15,2-3-4-15,-1-4-4 0,3-5-3 0,3-2-5 0,-1-6-2 0,6-5-3 0,0-1-2 0,4-6-2 16,3-2-2-16,4-3-1 0,3-1-1 0,2 0 0 0,3 0 0 0,3-1 3 16,2 2 2-16,2 2 4 0,0 3 4 0,3 3 5 0,1 1 2 0,-1 3 3 15,4 1 5-15,-1 2 7 0,1 2 1 0,1 2 5 16,-1 2 1-16,2 3 2 0,-2-1 3 0,4 3 1 0,-1 0 0 0,1 2-1 0,-2 0 1 0,3 1 0 16,0 1 0-16,0 2-3 0,1-2-1 0,-3 2-5 0,0 1-2 0,2 1-2 15,-1 1-2-15,-3 0-1 0,4 1-3 0,-1 0-1 0,-1 1-5 0,1 1-7 16,1 0-11-16,1 2-12 0,0-1-22 0,4 3-27 0,-1-1-24 15,1 1-24-15,1 3-34 0,2-3-34 0,1 3-34 0,0-1-33 0,1 1-33 0,2 0-32 16,0 0-43-16,-1 0-46 0,3 0-49 0,-2 0-54 0,0-2-16 16,1-1-4-16,0-1 12 0,-2 0 19 0</inkml:trace>
  <inkml:trace contextRef="#ctx0" brushRef="#br0" timeOffset="167398.37">22946 2862 0 0,'-1'-23'316'0,"-4"-1"194"0,3 0-2 0,-2 3-1 0,2 3-1 0,-1 1-15 15,-1 1-22-15,1 2-127 0,0 2-173 0,-1 1-80 0,2 2-35 0,-1 1-16 16,2 3-6-16,-1-1-3 0,-2 0-2 0,3 4 1 0,-2-1 1 16,1 0 5-16,-1 1 2 0,2 2 7 0,-2 0 5 0,2 0 12 0,-2 2 12 0,1 1 5 15,1 0 1-15,1 2-1 0,0 1-5 0,0 0-2 0,1 3-2 0,3-2 0 0,-3 2-1 16,3 0-1-16,-1 0-4 0,0 3-4 0,2 0-5 0,3 2-10 0,-1-1-14 16,2 3-8-16,-2-1-8 0,3 2-3 0,0 0-1 0,1 1 0 15,-2-1-1-15,2 0-6 0,0 3-8 0,-1-2-17 0,1 1-23 0,0 0-19 16,-2-2-23-16,0 0-16 0,1 2-18 0,-2-1-25 0,0-1-29 0,-2 0-29 0,1 0-25 15,0-1-22-15,-2 0-20 0,0-2-12 0,0-1-13 0,-1-1-7 0,-1-1-6 16,1-1-36-16,-3-3-51 0,1-1-34 0,-2-1-27 0,-2-2 8 16,1 0 66-16</inkml:trace>
  <inkml:trace contextRef="#ctx0" brushRef="#br0" timeOffset="167601.35">22773 2782 0 0,'-17'-4'245'0,"1"-1"205"0,3-3 8 0,-1 0 2 0,0-2-1 16,4-2-71-16,-1-1-103 0,1-3-71 0,4-1-58 0,2 0-26 0,2-1-15 16,2-2-9-16,2-1-9 0,3 0-9 0,5 1-8 0,0-1-7 0,3 3-7 15,1-2-7-15,3 2-5 0,1 0-7 0,1 2-4 0,1 0-5 0,1 0-3 0,1 2-6 16,1 2-9-16,0-1-6 0,2 1-4 0,-1 2-8 0,2-1-8 16,-1 2-9-16,1-3-13 0,-3 3-14 0,2 0-17 0,-1 0-26 0,-1 1-29 15,-2 0-29-15,1-1-30 0,-3 2-27 0,0 1-27 0,-3-1-40 0,0 2-44 0,-1-2-63 16,0 2-70-16,-4 0-29 0,2-1-9 0,-3 1 5 0,-3 1 176 0</inkml:trace>
  <inkml:trace contextRef="#ctx0" brushRef="#br0" timeOffset="167816.37">23319 2244 356 0,'0'-1'456'0,"0"0"1"0,0 1 0 0,0 0-41 16,0 0-57-16,-1 0-79 0,1 0-87 0,0 0-62 0,0 0-48 0,0 0-26 0,0 0-15 15,0 1-8-15,0 2-2 0,0-2-1 0,0 3 4 0,1-1 3 0,-1 2 0 16,1 1 5-16,1 1 3 0,1 1 1 0,-2 2-2 0,2 1-2 0,-1 1-4 16,2 1-6-16,-1 1-6 0,-1 2-4 0,2 1-4 0,-3 1-5 15,2 2-6-15,-2 1-10 0,0-1-12 0,-1 2-22 0,0-1-26 0,0 2-33 0,0 1-36 16,0 1-31-16,-1 0-29 0,0 1-43 0,-1 2-48 0,1-2-63 0,1-1-69 16,-1-1-39-16,-3-1-28 0,3-1-6 0,0-1 3 0</inkml:trace>
  <inkml:trace contextRef="#ctx0" brushRef="#br0" timeOffset="167944.37">23458 2521 94 0,'-1'-31'494'0,"-3"-1"-12"0,2 2-20 0,-3 2-27 0,0 2-31 15,0 1-73-15,-1 4-93 0,1 3-132 0,0 4-152 0,0 0-74 0,-1 4-39 16,1 3-21-16,-1 2-11 0,0 2-15 0,3 3-14 0,-1 2-20 0,0 3-23 0,-1-1-33 16,4 4-40-16,-1-2-13 0,0 2-1 0</inkml:trace>
  <inkml:trace contextRef="#ctx0" brushRef="#br0" timeOffset="168728.37">23452 2494 0 0,'-1'10'301'16,"-2"1"106"-16,2-1 11 0,1 1-21 0,-1-1-33 0,0 0-69 0,-1 0-85 0,1 0-48 15,1 2-30-15,0-3-13 0,0 2-6 0,0-1-3 0,0 1 0 0,0-2-1 16,-1 1-4-16,1 2-4 0,0-4-5 0,0 1-2 0,-1 2-3 16,1-2-7-16,0-1-10 0,0 2-9 0,0-1-8 0,0-1-10 0,1 1-9 0,0-1-7 15,-1 1-4-15,1-2-6 0,1 1-5 0,-1 0-2 0,0-2-1 0,-1 0 1 16,1-1 2-16,3-1 8 0,-3 1 10 0,-1-1 11 0,1 0 10 0,1-3 9 0,-1 2 11 15,0-2 4-15,-1 1 5 0,1-1 0 0,-1-1 0 0,2-1 0 0,-2-2-2 16,0 2-4-16,0-2-5 0,0-2-10 0,0-2-11 16,0 2-14-16,0-4-13 0,0 1-11 0,0 0-9 0,0-4-6 0,0 2-5 0,0-2-1 15,0 1-1-15,1 0-3 0,0 0-3 0,-1 2-3 0,1 0 0 0,1 0 0 0,-1 2 1 16,1-1 1-16,-2 4 1 0,2-2 1 0,-1 0 0 16,1 4 1-16,0-2 0 0,0 0-1 0,1 3 1 0,-1-2 2 0,4 3 3 0,-1-1 1 15,0 1 1-15,1 0 2 0,1 1 1 0,-1-1 1 0,1 3 2 0,1-2-1 16,0 1-1-16,-1 1 1 0,0 0 1 0,0-1-1 0,1 2 1 15,1 0 0-15,-2 0 1 0,-1 0 3 0,3 1 2 0,-3 0 1 0,3 1 1 0,-3-1 3 16,0 2 1-16,2-1 3 0,-3 1 5 0,0-1 2 0,0 1 2 0,-2 2 2 0,1-2 2 16,0 0 1-16,-2 0 1 0,2 1 0 0,-3-3 0 0,2 3 0 0,-1-4 2 15,-2 3 2-15,2-2 2 0,-1-1 4 0,0 0 1 0,0 0 1 0,-1-2 3 0,2 0-1 16,-1-1-1-16,-1-1-1 0,0 0-3 0,0 0-2 0,0-2-3 16,0-1-3-16,0-3-4 0,0 1-4 0,0-3-6 0,0 0-5 0,0-2-6 0,0-2-5 15,0 0-3-15,1-1-1 0,-1 0-3 0,1-1-1 0,3-2 1 0,-3 1 1 16,2 1 0-16,-1 1 0 0,2 0-1 0,-2 1-1 0,3 0 1 0,-2 0 0 15,-1 3-1-15,2 0 2 0,-1 1-1 0,-1 1 0 0,2 0 1 0,-2 3 0 16,2-1-2-16,-2-1 1 0,2 4-1 0,-1-1 1 0,2-1 0 16,-2 3 2-16,1 0-1 0,1 1 2 0,1 1-1 0,0 0 1 0,2 3 1 15,-1 0-1-15,1 0 0 0,0 1 1 0,1 2 0 0,0 0 1 0,0 1 0 0,0 3-1 16,0-2 1-16,1 3 0 0,0-2-1 0,-1 2 0 0,-2 0-1 0,3 1 0 0,-2-1 1 16,0-2-2-16,-1 1 0 0,0 1 1 0,-1-1-1 0,0 0 1 15,-1-2 0-15,1 2 1 0,0-2 0 0,-3-1 0 0,1 0 1 0,2-2 1 16,-2 2 1-16,-2-3 0 0,2 2 3 0,-1-2 1 0,0-2 2 0,1 2 1 0,-3-1 3 15,2-2 0-15,-2 0 0 0,2-1 1 0,-1 1 0 0,3-2-1 0,-3-2 0 16,2 1 0-16,1-2 0 0,1-1-1 0,-1-1-2 0,3 1-2 0,-1-5-4 16,2 1-5-16,1-4-3 0,0-1-2 0,1-1-2 0,-1-2-2 0,1-1-1 15,0-1 0-15,-2-1-1 0,1-3 0 0,-3 2-1 0,3-2-2 0,-3 1-2 16,-1 0 0-16,0 0 0 0,-1 4-1 0,-3 0 2 0,1 0 0 0,-2 4 1 16,0 0 1-16,-1 2-1 0,-1 1 2 0,-1 3 1 0,-2-1 0 0,0 4-1 15,-2 0 1-15,0 2 3 0,-2 0 2 0,0 2 1 0,0 2 2 0,-2-1 1 16,0 3 0-16,0 1-1 0,-1 0 1 0,2 2 0 0,0-2-1 0,0 3 0 15,-1 0 0-15,1 1-1 0,2-1 0 0,-2 1 2 0,3 2 0 0,-2-2-1 0,3 0 1 16,0 2 0-16,2-1 2 0,-1 1-1 0,0-1 2 0,3 2 0 16,-1 1 1-16,0 0 0 0,2 0 0 0,0 0 1 0,0 2 0 0,0-1 0 15,0 2 0-15,2-1 0 0,-1 0-3 0,0 1-2 0,-1 0-9 0,3-2-8 0,-1 2-16 16,-1-2-18-16,3 1-15 0,-3-1-14 0,3-1-13 0,-2 0-14 0,2 0-11 16,2-1-13-16,-1 0-16 0,-1 1-20 0,2-2-25 0,3-1-28 15,-3-1-23-15,4-2-20 0,-1-1-13 0,2 0-9 0,-1-2-29 0,1-2-37 16,1-1-50-16,1-2-57 0,-1-3-19 0,3-1-4 0,-1-3 9 0,-2 0 310 0</inkml:trace>
  <inkml:trace contextRef="#ctx0" brushRef="#br0" timeOffset="178320.08">20408 4702 308 0,'-3'0'487'0,"-2"0"6"0,3-2 4 0,-2 0-10 0,2 0-16 0,-1-1-82 16,-1 1-111-16,1-1-76 0,0 0-60 0,1 0-32 0,-1 0-17 0,2 1-8 0,-2 0-2 15,2 0-2-15,1 0-3 0,-1 0 0 0,0 1 0 0,-2-2 0 0,2 2 0 16,1 1-3-16,-1-1-4 0,0 0-6 0,-1 1-6 0,2 0-7 0,0 0-11 16,0 0-10-16,-1 0-12 0,1 0-6 0,-1 0-2 0,0 0-4 15,-1 1-2-15,2 0-3 0,-1-1-3 0,1 2-2 0,0 0 0 0,0 1 5 0,0 0 8 16,1 1 7-16,1 0 8 0,0 4 5 0,2-2 7 0,1 3 1 0,0 1-1 16,1 2 1-16,1 2 1 0,0 2 0 0,0-1 4 0,3 4 1 15,-1-2 4-15,1 3-5 0,1-1-8 0,-1 0-6 0,1 3-2 0,-1-2-6 0,1-1-5 16,-1 0 0-16,0 2 0 0,-1-3-1 0,0-1-1 0,-1 2-1 0,2-2 0 15,-4-3-1-15,1 0-1 0,0 0 2 0,-2-3-2 0,1 0 4 0,-2 0 3 16,-1-1 5-16,1-2 4 0,-1-1 3 0,0-1 0 0,-2-1 0 0,1-1 1 16,-1 0-1-16,-1-4-1 0,-1-2-1 0,-2 0-2 0,0-3-1 0,-1-3-1 15,-1-3-5-15,-1-2-7 0,-2-3-4 0,-2-4-4 0,-1-4-3 0,0-4-3 16,-2-3 0-16,1-3 0 0,-3-3 1 0,3-1-1 0,-2-1 1 0,-1-2 0 0,2 2 1 16,1 0 1-16,0 2 2 0,1 4-1 0,1 0 1 0,0 4-1 0,1 3 0 15,2 3 1-15,-1 2-1 0,3 2 0 0,-2 3 0 0,2 1-1 16,0 3-2-16,0 0-1 0,1 3 0 0,-1 1-2 0,3 0 1 0,-1 3-2 0,-2-1 0 15,4 1 0-15,-1 2-1 0,0 1 0 0,1-2 0 0,1 3 0 16,0-1 0-16,0 1 2 0,0 1 0 0,3 0 1 0,-1 1 0 0,4 1 2 16,-1 1 0-16,2 1 0 0,2 0 0 0,1 2 1 0,4 0 0 0,1 3-1 0,2-1 2 0,1 1-1 15,2 2 0-15,1 1-1 0,1-1 1 0,2 1 1 16,-1 0 1-16,2 1 0 0,1 1 0 0,-1 0 0 0,1-3 2 0,-1 3 2 0,-1-1-1 0,0-1 0 16,0-1-1-16,-2 0 1 0,1 1 1 0,-1-2 1 0,-2-1 2 0,-3 1 1 15,-2-3 2-15,0 0 4 0,0 0 2 0,-3 0 6 16,0-1 3-16,-2-2 2 0,-3 0 2 0,2 0 2 0,-2-3 1 0,-1 0 0 0,-1-1 0 15,-1-2 0-15,1-2-2 0,-1 0-4 0,-2-5-4 0,1-3-6 0,-2-1-10 16,0-5-8-16,-1-4-8 0,-1-2-6 0,0-3-7 0,-2-3-7 0,2-2-7 16,-3-3-7-16,3 0-8 0,-1 0-10 0,0-1-15 0,1 0-20 0,1 3-26 0,-1 2-32 15,1 2-22-15,0 4-19 0,0 3-20 0,0 2-23 0,0 3-25 0,-1 4-24 16,-1 2-21-16,2 4-19 0,-1 4-21 0,0 2-25 0,0 2-53 16,-1 4-66-16,-1 4-23 0,0 1-2 0,-1 3 8 0,1 2 12 0</inkml:trace>
  <inkml:trace contextRef="#ctx0" brushRef="#br0" timeOffset="178891.06">21041 4838 260 0,'11'23'515'0,"2"-3"-2"0,-1-1-2 16,-2-4 5-16,-1 0 8 0,-2-3-66 0,-2-3-102 0,3 0-70 0,-3 0-58 0,-2-2-31 15,2-1-22-15,-1 0-14 0,-1-5-11 0,-1 0-6 0,2-1-1 0,-2-2-1 16,3-2 2-16,-2-4-8 0,0-1-9 0,2-2-21 0,2-3-24 16,-2-2-23-16,1-1-21 0,1-1-13 0,-2-2-8 0,1-1-3 0,2 1-1 0,-2-1-3 15,-1 3 0-15,2-3-1 0,-2 3 1 0,0 0-1 0,0 1 0 0,-1 2-2 16,1 0-1-16,-2 1-3 0,-1 1 1 0,3 1-1 0,-4 0 2 0,2 2-2 0,-1-1 0 15,-1 2-2-15,2 0-1 0,-2 1-1 0,1-1 0 0,-1 1 0 16,0 1-1-16,0 1 0 0,-1-2-1 0,3 2 1 0,-2 1 0 0,0 1-1 16,-1 0-1-16,1 0 0 0,1 1 1 0,-1 1 0 0,-1-1 0 0,0 2 2 0,0-1-1 15,0 2 1-15,0 0 3 0,-1-2 0 0,1 2 2 0,-2 0 0 16,1 2 2-16,0-2 1 0,-3 2 0 0,3 1 1 0,-1 0 2 0,0 0 1 0,0 3 1 16,0-3 1-16,1 3-2 0,1 2 0 0,-1-2 1 0,1 2 0 0,0 3 2 15,0-2 3-15,1 1 0 0,0 2 2 0,2 0 3 0,0 0 0 0,0 1-2 16,3 0 0-16,1 1-2 0,0 0 0 0,-1-1 1 0,3 0-2 0,1 0 0 15,-1-1-2-15,2 0-3 0,1 1-2 0,-1-4-3 0,3 0-1 0,0-1-1 16,0-1-1-16,3-2 1 0,-2 0-2 0,2-2 2 0,0-2-1 0,2-1 0 16,3-1 2-16,-2-1-3 0,-1-3 1 0,-1-1 2 0,1-2 0 0,0-1-1 15,-2-1-1-15,-1 0 1 0,-2-1-1 0,0-1 1 0,-1-2 1 0,-3 1-3 16,1-1 1-16,-1 0-2 0,-3 0 1 0,-1 0 0 0,0-2-1 0,-2 2 0 16,-2-1 0-16,2 2-1 0,-3-1 1 0,0 0 0 0,1 2-3 0,-1 1-1 15,-1 0 0-15,0 0-1 0,0 2 0 0,0 1-1 0,2-1-1 0,-2 4-2 16,0-1 1-16,2 1 0 0,-1 2-1 0,0-1-1 15,-1 1 0-15,1 1 0 0,2 2 0 0,-2-1 0 0,2 1 1 0,-1 1 3 0,3-1 0 0,-1 2 3 16,-1-1 0-16,3 3 0 0,1 0 1 0,-1-1-1 0,0 1 0 0,3 1 0 16,-1 0 0-16,1 1 1 0,0-1 1 0,2 0 0 0,-1 2 0 0,1-1-2 0,2-1-1 15,-2 3 1-15,1-2 1 0,2-1-1 0,-3 0 1 0,4 2 1 0,-1-2-1 16,1 0 2-16,0 2 0 0,1-3 0 0,-1 1-1 0,2 0-1 0,-1-2 0 0,2 1 0 16,-1 0-1-16,-1-3-1 0,2 1-2 0,-1 0-2 0,0-2-4 15,-1 0-6-15,1-2-5 0,-4 0-6 0,2 1-7 0,0-3-7 0,-3 1-10 16,1 0-9-16,-2-1-21 0,0-1-24 0,-1 1-24 0,-1-2-26 0,-3-1-21 0,2 1-19 15,-1-2-29-15,-2 1-35 0,-1-1-33 0,1-2-31 0,-3 1-27 0,1-2-26 16,-1-1-40-16,-2 1-46 0,0-1-37 0,0-1-31 0,0 0-3 0,-2-1 10 16,-1 0 16-16,1 0 391 0</inkml:trace>
  <inkml:trace contextRef="#ctx0" brushRef="#br0" timeOffset="179109.07">22235 4147 282 0,'-8'-6'514'0,"3"-1"2"16,2-1 2-16,-2-1 4 0,0 1 3 0,0-2-77 0,1 1-113 0,-1 1-95 0,0-1-86 15,1 1-39-15,2 2-16 0,-1 0-12 0,-2 0-7 0,4 2-6 0,-1 0-4 16,-1 0-2-16,3 0-3 0,-1 3-1 0,1 0 0 0,0 1 2 0,1 1 3 16,0 0-4-16,3 3-4 0,0 1-5 0,1-1-5 0,1 5-2 0,0 1-1 0,3 0-1 15,-2 3-1-15,3 2 1 0,-2 1 0 0,2 1-1 0,-3 1-3 16,3 0-6-16,-2 2-8 0,0 1-5 0,-2-1-4 0,2 2-4 0,-1-1-6 0,0 1-7 16,0-1-5-16,-1 1-13 0,-1 0-15 0,3 0-19 0,-2 0-22 0,0-1-22 15,0 1-20-15,1-2-21 0,0 1-20 0,2-2-36 0,-1 0-42 16,4-2-39-16,0-2-38 0,-1-1-45 0,4-2-50 0,0-2-58 0,1-2-61 0,0-4-20 15,3-2-1-15,-1-4 10 0,1-2 13 0</inkml:trace>
  <inkml:trace contextRef="#ctx0" brushRef="#br0" timeOffset="179354.06">22682 4161 523 0,'-5'-8'572'0,"0"-1"10"0,-1 1 7 16,1-1 7-16,1 1 6 0,0 1-79 0,-2-2-116 0,2 4-99 0,1-1-91 15,0 0-47-15,-2 2-26 0,3 0-21 0,-1 1-17 0,1 0-15 0,-1 1-14 16,2 1-11-16,-2-1-10 0,2 0-8 0,-2 2-9 0,0 0-6 0,2 0-7 15,-2 0-5-15,2 3-5 0,1 0-5 0,-1 2-2 0,1 1-2 0,0 1-2 16,0 3 0-16,1 0 1 0,-1 1 0 0,3 3 1 0,-1 0 1 0,1 2-1 16,0-1 1-16,2 2-2 0,-1 1 0 0,0 0-2 0,2 0 0 0,-1 1-2 15,0-1-3-15,2 0-3 0,-2 1-7 0,2-2-7 0,1 1-13 0,-2 1-15 16,2-2-25-16,1-2-29 0,-2-1-23 0,4 0-20 0,0 0-30 0,-2-2-32 16,3-1-30-16,1-1-29 0,1-1-25 0,2-2-22 0,1-1-13 15,4-3-10-15,0-2 0 0,5-1 7 0,2-1 12 0,3-3 16 0,2-2 7 0,2-2 7 16,1-1 9-16,3-2 10 0,-1-1-14 0,1-1-25 0,-1 0-7 0,-2 0 250 15</inkml:trace>
  <inkml:trace contextRef="#ctx0" brushRef="#br0" timeOffset="180040.06">23477 4416 239 0,'0'0'594'15,"-3"0"5"-15,-2 0 2 0,-1 0 2 0,0-3 2 0,-3 1-14 0,3-1-19 16,-2 0-125-16,1 1-174 0,0-2-88 0,-1 2-48 0,3 1-30 0,0 0-19 16,0-2-14-16,0 2-11 0,2-1-6 0,0 1-5 0,1 0-3 0,-1 0-1 15,3-1-7-15,0 0-9 0,0 1-5 0,4-2-6 0,0-1-7 0,4-1-6 16,1 0-4-16,3-2-3 0,4 0-4 0,4-2-6 0,4 0-7 0,3-3-5 15,3-1-13-15,5 0-10 0,1-1-17 0,1-1-17 0,3 0-15 16,0 0-17-16,-2 0-9 0,2-1-7 0,-3 3-6 0,-2 0-2 0,-3 1-1 16,-4 0 1-16,-1 2 3 0,-5 1 3 0,-2 1 5 0,-1 1 5 0,-3 0 7 0,-4 3 6 15,-3-3 5-15,-1 3 2 0,-4-1-1 0,-2 0-3 0,-4 2-3 0,-2-1-5 16,-3 0-3-16,-1 0-2 0,-5 1 0 0,-2-2-1 0,-1 1 3 0,-1 2 5 16,-3 0 9-16,-1-2 12 0,-2 1 11 0,1-1 13 0,-3 1 16 0,3-1 21 15,-2 0 24-15,2-1 26 0,0 1 22 0,0 0 20 0,4-1 17 0,-1 1 15 16,3 0 15-16,1 0 13 0,4 0 13 0,-1 1 12 0,0-1 17 0,4-1 19 15,-1 3 10-15,2 0 6 0,0-2-4 0,1 3-8 0,1-2-12 0,1 2-12 16,1-1-10-16,-1 0-8 0,0 2-13 0,3 0-12 0,-2-1-12 0,2-1-12 0,1 1-16 16,1-1-18-16,2 0-16 0,0 0-15 0,0-1-10 0,5 0-8 0,-1-1-5 15,4 1-2-15,3-2-3 0,2 0-2 0,0 1-2 0,5-1 0 16,0-1-1-16,3 0-3 0,0 2 0 0,2 0 0 0,0-1-1 0,1 3 0 0,-1 1-1 16,0 0 0-16,0 2 1 0,-1 0-2 0,1 1 1 0,-3 3-1 0,-1 2 1 15,0 1-1-15,-3 0 1 0,-3 3-1 0,2 0 0 0,-3 2-2 16,-2 0 1-16,1 3-1 0,-4 0 0 0,0-1-1 0,-3 1-2 0,-1 1 1 0,-1 2-5 0,-1-1-3 15,-3 1-7-15,1-1-8 0,-1 1-13 0,-1-1-16 0,-1 1-16 16,-1 0-17-16,1 0-17 0,-1 1-14 0,0 0-18 0,-2-1-20 0,2 1-34 0,-3-1-42 16,3 0-36-16,-1 1-36 0,-1-3-45 0,3 3-52 0,-1-3-54 0,-2 0-53 15,4-3-17-15,-1-1-1 0,0-1 6 0,1-2 8 16</inkml:trace>
  <inkml:trace contextRef="#ctx0" brushRef="#br0" timeOffset="180241.06">24367 4447 99 0,'3'-2'630'0,"-2"-2"3"0,-1 0 1 15,0-2 0-15,0-1-1 0,0-1-4 0,0-2-4 0,-1 0-127 0,0 1-184 16,-1 0-130-16,1 0-107 0,0 2-57 0,-2-1-33 0,2 3-20 0,1-2-14 16,-1 3-12-16,0-1-15 0,-2 1-12 0,3 0-13 0,-1 1-13 0,0 0-14 0,0-1-15 15,-1 1-17-15,2 2-20 0,0-1-23 0,0 1-17 0,0 1-16 16,0 0-13-16,0 0-11 0,0 1-10 0,2 1-12 0,-1 0-27 0,0 2-36 0,0 1-43 0,-1 0-48 15,3 1-13-15,-2 0 2 0</inkml:trace>
  <inkml:trace contextRef="#ctx0" brushRef="#br0" timeOffset="180897.06">20711 5161 323 0,'-90'14'343'0,"2"-2"-43"0,4 0-65 0,4-4-51 0,0 0-45 0,2 1-16 0,6-4-4 15,4 2-1-15,3-2 1 0,3 0 2 0,7 0 2 0,1 0 2 16,2 0 3-16,7 0-1 0,4-1-3 0,4 0-5 0,2 1-4 0,4-1-4 0,6 0-4 16,3 0-10-16,3 1-12 0,7 0-7 0,2 2-5 0,5-1 0 0,5 2 0 15,6 0 2-15,7 2 4 0,5 1 6 0,8 0 5 0,9-1 4 0,10 2 1 16,6-2 2-16,7 0-1 0,12-3-2 0,8 0-5 0,10-3-2 0,9 0-3 15,11-4-5-15,10-4-5 0,9-1-2 0,9-5-1 0,15-4-3 16,11-3-3-16,12-5-7 0,6-6-8 0,15-5-6 0,10-4-3 0,5-6-2 0,11-5-1 16,3-6-4-16,6-2-5 0,4-6-1 0,6-2-2 0,1-6-7 0,-4-2-8 15,-2-3-9-15,-3-2-9 0,-7-6-4 0,-4-1-5 0,-5-4-13 0,-6-6-15 16,-10-5-21-16,-7-3-20 0,-16-2-15 0,-8-2-13 0,-15-1-11 0,-10-1-12 16,-12-3-13-16,-12 0-16 0,-13-2-11 0,-15 3-11 0,-13 1-7 0,-14 0-7 15,-10-1 3-15,-13 0 8 0,-11 0 14 0,-11-4 17 0,-9-3 15 0,-14-1 18 16,-9-5 9-16,-14-2 10 0,-10 0 15 0,-10-1 16 0,-12 0 16 0,-10 3 15 0,-11 0 14 15,-11 2 11-15,-11 3 8 0,-8 2 8 0,-13 3 4 0,-10 3 4 0,-10 5 3 16,-11 3 2-16,-9 6 3 0,-10 8 1 0,-6 8 2 0,-11 9 4 0,-6 7 2 0,-6 9 2 16,-9 9 5-16,-3 9 1 0,-5 9 6 0,-7 5 5 0,-8 6 1 0,-8 4-2 0,-5 4 0 15,-11 0-2-15,-10 2 2 0,-4 2 0 0,-3 1 0 0,-10 1-3 0,-5 2 0 0,-3 0-1 0,-4 2-3 16,-4 4-8-16,-4 7-3 0,-5 8-3 0,0 6-2 0,1 8-2 0,0 8-3 16,1 9-4-16,4 11 0 0,5 9 2 0,10 6-1 0,8 5-4 15,15 3 2-15,11 4 1 0,9 4 8 0,7 4 9 0,15 3 4 0,9 2-4 0,14-1 1 0,16 2 1 16,12-1 1-16,13-1 2 0,16-1-2 0,15-3-3 0,14-1 0 0,16-7 4 15,14-3-3-15,17-3-6 0,9 0-8 0,13-6-7 0,9-1-5 16,11-2-2-16,9-2-3 0,5 1-4 0,10 0-1 0,7-1-1 0,8-2-3 0,7 1-4 16,7 1-3-16,10 2-1 0,5-3-3 0,11 4-6 0,6-3-3 0,6-1-3 15,9-1-2-15,7 1-2 0,6-1-2 0,5-2-2 0,6 0-1 0,9-2-2 16,4-2 2-16,6-2 5 0,5-2 2 0,4-4-1 0,3-2 4 0,7-5 3 16,3-2 5-16,7-4 6 0,4-6 5 0,6-1 1 0,4-6 6 0,6-5 5 15,4-5 5-15,3-5 5 0,9-4 5 0,9-7 4 0,6-6 3 0,5-3 1 16,8-8 3-16,4-5 5 0,5-7 1 0,5-6 0 0,2-3 0 0,3-5-4 15,-1-4-2-15,-5-3-2 0,1-3-11 0,-5-1-15 0,-4-3-22 0,-5 0-25 16,-2-1-20-16,-12 0-17 0,-9 3-17 0,-8 0-17 0,-12 5-20 0,-9 0-22 16,-9 3-35-16,-12 4-44 0,-11 3-58 0,-12 1-63 0,-8 3-21 0,-13 3 1 0</inkml:trace>
  <inkml:trace contextRef="#ctx0" brushRef="#br0" timeOffset="203130.35">21596 8184 258 0,'5'-2'396'0,"-4"1"-3"0,1 0-8 0,-1 0-65 0,-1-1-92 15,0 2-52-15,-1-3-36 0,-1 1-14 0,1 1-2 0,-4-2-4 0,2-1-2 0,-2 1-2 0,-3-1 2 16,2-1 0-16,-3 0 1 0,-2-2-7 0,-1 1-6 0,-2-3-10 0,-3 1-11 16,-2-2-11-16,-5 0-9 0,0 1-12 0,-5-2-12 0,-2 1-7 0,-4 2-5 15,-3-1-5-15,-6-2-7 0,-2 2-6 0,-5 1-7 0,-3 0-1 16,-5 2-1-16,-8-2 2 0,-1 3-1 0,-5 1-1 0,-6 1-2 0,-5 2-1 0,-3 1 0 16,-6 1-1-16,-4 4-2 0,-6 2 0 0,-5 4 0 0,-4 2 4 0,-5 6 6 15,-3 4 2-15,-6 4 4 0,2 5-2 0,-4 6 0 0,-3 5 3 16,1 3 5-16,2 6 5 0,3 5 3 0,2 2 3 0,5 5 6 0,3-1 2 0,7 5-1 15,8-1-3-15,8-1-1 0,6 0-6 0,11 0-4 0,6 0 0 0,11-2 2 0,7 0 0 16,8 1-3-16,8 0-2 0,6-2-1 0,9 4-1 0,8 1-5 0,6-1 1 16,7 5 4-16,8 1-1 0,6 0-3 0,9-1 0 0,9 3 0 15,6-3-3-15,10 0-4 0,9 1-3 0,6-5 0 0,10-1 0 0,9-1 0 16,9-2 2-16,8-7 0 0,8-3-3 0,11-3-2 0,10-2-2 0,5-7 0 0,10-7 2 16,9-6 4-16,5-5 3 0,12-7 2 0,10-9 3 0,8-8 0 15,9-7-1-15,7-7 1 0,9-11-4 0,5-7-1 0,-1-10-8 0,-2-10-12 0,-5-6-13 16,-6-6-14-16,-12-10-14 0,-8-7-11 0,-10-8-14 0,-14-8-12 0,-16-6-7 15,-16-3-2-15,-17-7 1 0,-17-4 4 0,-17 0 8 0,-15 2 12 16,-18-2 20-16,-16 3 22 0,-15 5 21 0,-16 6 20 0,-13 3 16 0,-16 9 11 0,-17 6 12 16,-14 12 13-16,-14 7 10 0,-15 12 9 0,-15 10 1 0,-11 8-5 15,-16 10-6-15,-14 6-6 0,-12 10-7 0,-15 9-6 0,-13 7-3 0,-5 8-5 0,-7 6-3 0,-5 8-1 16,-1 5-2-16,3 5 1 0,6 4-4 0,9 1-4 0,9 4-3 0,13-2-2 16,14 1-3-16,14-2-3 0,15 0-6 0,14-4-5 0,15 0-4 15,12-2 0-15,12-4-5 0,14-1-6 0,13-2-13 0,8-1-15 0,9 1-20 0,9 0-18 16,9-1-29-16,8 3-33 0,12-2-34 0,11 1-35 15,10-2-27-15,13 2-24 0,15-2-37 0,11-3-42 0,13-2-62 0,15-2-71 16,16-5-34-16,13-5-14 0,15-3 1 0,13-5 7 0</inkml:trace>
  <inkml:trace contextRef="#ctx0" brushRef="#br0" timeOffset="203824.37">27610 8135 140 0,'39'-5'329'0,"-4"-3"-32"0,-3 3-46 0,-5-3-44 16,1 3-46-16,-5-3-31 0,-3 4-22 0,-3-3-16 0,-2 1-9 0,-1 2-9 15,-5-1-7-15,-3-1-5 0,-2 4-7 0,-4-2-5 0,-4 0-6 0,-2 0-5 0,-4 0-7 16,-5 1-3-16,-4 1-3 0,-7-1 1 0,-2 2 0 0,-9 0 2 0,-6 1 3 15,-4 1 3-15,-9 0 3 0,-9 2 2 0,-5 2 3 0,-9-1 2 16,-9 4 3-16,-6 0 6 0,-9 3 4 0,-8 2 8 0,-9 3 7 0,-7 3 4 0,-8 3 1 16,-8 5-1-16,-6 5-2 0,-8 5-2 0,-9 6 0 0,-6 4-1 0,-5 8 2 15,-5 4-3-15,-1 7-3 0,-4 6-2 0,2 7-3 0,-1 6-1 0,2 8 0 16,3 8 2-16,8 7 2 0,8 3 3 0,7 5 1 0,12 6 0 0,13 1-1 16,11 3-4-16,15 1 0 0,14 1-1 0,15 0 0 0,12-2-5 0,16-4-4 15,12 0-5-15,12-2-7 0,13-1-3 0,16-1-2 0,10-4 4 0,16-2 5 16,12-6 8-16,14-5 8 0,14-9 2 0,14-3-1 0,17-5 3 0,13-8 2 15,16-5 1-15,15-8 0 0,13-8-3 0,10-8-2 0,13-10-5 0,13-5-4 16,12-10-9-16,12-8-10 0,13-8-8 0,12-10-8 0,14-11-10 0,4-7-8 0,4-13-27 16,7-9-33-16,-2-12-32 0,1-11-29 0,-5-12-36 0,-5-11-38 15,-5-13-39-15,-14-11-38 0,-14-10-21 0,-11-10-13 0,-13-12-2 0,-17-9 5 16,-19-4 16-16,-20-3 22 0,-21 3 41 0,-24 9 48 0,-23 9 41 0,-23 12 35 16,-19 11 40-16,-19 10 42 0,-18 8 39 0,-19 11 40 0,-18 12 27 0,-18 9 21 15,-19 8 3-15,-18 10-3 0,-19 6-11 0,-18 6-16 0,-18 10-12 0,-19 5-12 16,-15 6-5-16,-16 7-3 0,-14 3 2 0,-10 7 4 0,-10 5 7 0,-6 5 12 15,1 4 2-15,2 3-1 0,8 3-1 0,10 2 3 0,16 1 1 0,13 2 0 0,20 2-5 16,18-1-9-16,20 0-7 0,18-1-2 0,16 0-8 0,14-1-8 16,14-1-14-16,11 2-15 0,9-1-10 0,6 1-11 0,11 1-8 0,4 0-12 0,6 3-10 15,4 1-14-15,9 2-14 0,4 1-15 0,6-1-23 0,5 1-28 0,9 1-25 16,7 0-26-16,5 0-26 0,8-2-22 0,10 1-46 0,4-2-59 0,6-2-59 16,6-3-60-16,5-1-23 0,4-2-7 0,4-5 6 0,3-2 307 0</inkml:trace>
  <inkml:trace contextRef="#ctx0" brushRef="#br0" timeOffset="205669.94">27553 9107 0 0,'-25'13'55'0,"3"2"301"0,0-1 7 0,-1-1-34 0,2 2-50 16,0-1-66-16,3-1-73 0,0 0-16 0,1 1 11 0,3-3 8 0,0 1 10 15,2-2 5-15,2 0 2 0,0-2 1 0,1-2 1 0,2-2-1 0,1 0-2 16,2-1 0-16,-1-3-1 0,3-1-4 0,0-2-5 0,1-1-17 0,1-3-21 0,1 1-15 16,1-2-12-16,0 0-8 0,3-2-5 0,-1 0-2 0,-1 1-2 15,2-2-3-15,3 0-5 0,-1-1-5 0,1 2-5 0,-1-1-6 0,2-2-6 0,1 3-8 16,0-1-7-16,0-1-7 0,2 0-6 0,-2 0-3 0,5 0-2 0,0-2-2 16,1 1 0-16,0 0-1 0,1-1-1 0,2-2-1 0,2 0-1 0,0-1 0 0,3-4-3 15,1 1-2-15,1-2-2 0,1-3-3 0,2-2-1 0,-1-2-4 16,2-3-7-16,0 0-6 0,1-4-7 0,1-2-10 0,-2-4-8 15,1 0-5-15,0 0-6 0,-3-3-2 0,-1 1-2 0,-3 2-1 0,-2 2-2 0,-2 3-7 0,-3 2-8 16,-2 4-15-16,-3 1-16 0,-2 5-20 0,0 2-20 0,-1 3-13 16,-3 1-8-16,-1 4-7 0,0 0-6 0,-1 3-3 0,0 3-7 0,-1 0-4 0,-1 1-6 15,0 1-8-15,-1 2-9 0,1 1-17 0,-1 1-21 0,0 1-26 16,0-2-34-16,3 1-8 0,-2 1 195 0</inkml:trace>
  <inkml:trace contextRef="#ctx0" brushRef="#br0" timeOffset="205976.94">27992 7737 59 0,'10'-13'267'16,"1"0"-33"-16,1 0-38 0,-1-1-31 0,3 2-29 0,0 0-17 0,-1 0-10 15,1 2-8-15,0-1-3 0,-1 0-6 0,2 3-6 0,-3-2-3 0,1 1-2 16,-2 3-5-16,1-2-5 0,-1 4-4 0,-1-1-2 0,1 1-5 0,0 0-3 15,-2 3-4-15,0 0-6 0,0 1-3 0,1 1-1 0,-2 0 1 0,0 3 2 16,1 0 3-16,-3 1 3 0,3 3 3 0,-3-1 4 0,2 3 0 0,-2-1 0 16,0 3-2-16,0 2-2 0,-1 2-2 0,0 2-2 0,1 1-4 0,-1 2-3 15,-1 1-5-15,1 3-6 0,1 1-4 0,-2 2-5 0,0 1-3 0,1 2-3 16,1 3-2-16,-1 3-1 0,0-2-1 0,1 2-1 0,-1 2-1 0,0 1-4 16,0-1-7-16,1 2-11 0,-1-2-15 0,0 2-17 0,0-2-19 0,-1 1-19 0,0-2-19 15,-1 0-18-15,2-2-16 0,-1 0-16 16,-2-2-21-16,2-3-20 0,-3 1-41 0,2-3-48 0,-2 0-57 0,2-2-61 0,-1-2-20 0,-1-4 2 0</inkml:trace>
  <inkml:trace contextRef="#ctx0" brushRef="#br0" timeOffset="206669.94">29262 6408 0 0,'5'-9'198'0,"0"3"217"0,0-1-2 16,0 1 1-16,-2-1 1 0,-1 4-79 0,-2 2-113 0,0 1-77 0,0 2-60 0,-2 3-31 16,-1 2-18-16,-2 4-7 0,-2 2-5 0,-1 2 2 0,0 3 2 0,-1 2-1 15,-2 3 0-15,1 1 1 0,-3 2 3 0,1 0-2 0,-1 3-2 0,0 1-1 0,-1 2-3 16,-2 0-1-16,2 2-2 0,-1 1-1 0,-1 0 1 0,0 2-3 15,1 0-4-15,-2 0 0 0,0 1 0 0,-1-2 0 0,2 2-4 16,-3-1-6-16,2-1-11 0,-2-2-14 0,1-1-20 0,-2 1-19 0,0-4-20 0,-1 0-19 0,-2-1-20 16,2-2-14-16,-3 0-13 0,1-4-16 0,-1 1-20 0,1-4-29 15,1-3-33-15,0 0-57 0,1-4-68 0,0-4-24 0,1-1-4 0</inkml:trace>
  <inkml:trace contextRef="#ctx0" brushRef="#br0" timeOffset="206885.94">28451 7015 0 0,'2'-23'258'0,"0"6"162"0,-1 0 5 0,3 2-23 0,-3-1-34 15,3 3-70-15,0 1-84 0,1 1-40 0,3 0-22 0,0 1-14 0,2 2-13 16,1-1-13-16,3 1-13 0,0 2-1 0,4 1 0 0,-1-2 0 0,4 3 1 16,1-1 0-16,2 1-3 0,1 1 1 0,1 1-1 0,3 2-2 0,-1 0-2 15,2 2-1-15,1 2 0 0,1 1-1 0,3 1 0 0,-2 2-5 0,0 1-7 16,3 1-5-16,-1 4-6 0,0-1-7 0,-1 2-7 0,1 2-8 0,1 0-9 16,-1 3-8-16,0-1-8 0,-1 1-5 0,1 1-6 0,-1 3-2 0,-1-2-1 15,2 0-5-15,-1 1-2 0,-1-1-10 0,2 0-12 0,-3 0-13 0,1-2-16 16,0 2-16-16,-2-3-18 0,0-1-23 0,-1 1-22 0,1-1-29 0,-2-1-30 0,-3-2-29 15,-3-1-30-15,1-1-24 0,-3 0-20 0,-1-1-26 0,-3-1-29 16,-1-1-49-16,-2-2-60 0,-3-1-24 0,-1 1-8 0,-1-3 9 0,-3-1 255 16</inkml:trace>
  <inkml:trace contextRef="#ctx0" brushRef="#br0" timeOffset="207064.99">29236 7639 106 0,'-37'13'396'0,"0"-2"-1"15,2-1-1-15,3 0-49 0,1-1-70 0,1-3-80 0,2 2-85 0,4-1-44 16,3-1-25-16,1 1-15 0,2-3-9 0,3 2-5 0,4-2-5 0,0 1-6 0,2-1-6 16,3 0-6-16,4-1-7 0,0 0-10 0,5 0-7 0,2 0-9 0,2 0-10 15,2-3-14-15,2 1-15 0,4 0-21 0,2 1-24 0,2-2-60 0,1 1-77 16,1 0-51-16,0 1-38 0,4-2-16 0,-3 1 55 0</inkml:trace>
  <inkml:trace contextRef="#ctx0" brushRef="#br0" timeOffset="207767.94">28653 6474 0 0,'-4'-4'244'0,"1"0"99"0,-1-1-2 0,2 0-75 0,-2 1-110 16,3-1-62-16,-1 0-37 0,-1 2-23 0,3-1-14 15,-1 0-10-15,0 1-9 0,-1 2-9 0,2-2-8 0,0 2-9 0,0 1-11 0,0 0-6 16,0 0-5-16,0 0-8 0,0 1-9 0,3-1-17 0,-2 3-19 0,2-2-43 0,-1 2-51 16,1-1-47-16,0 2-43 0</inkml:trace>
  <inkml:trace contextRef="#ctx0" brushRef="#br0" timeOffset="208394.95">28223 7387 0 0,'-9'0'64'16,"0"0"357"-16,1 0 0 0,0-2 3 0,-2-2 2 16,1-1-72-16,0 2-106 0,1-2-72 0,-2-1-53 0,3 3-21 0,-2 0-4 0,2-2-2 0,0 2-2 15,-1 0-1-15,1 1-2 0,0 0-2 0,3 0-3 0,-1 0-3 0,0 0-4 16,0 1-6-16,3-1-4 0,-2 1-11 0,2 1-11 0,-1 0-12 0,2-2-9 16,-3 1-9-16,3 1-7 0,1 0-6 0,-1 0-5 0,0 0-1 0,1 0-2 15,0 0-3-15,0 0-3 0,0 0-5 0,0 0-4 0,0 0-7 0,0 0-5 16,0 0-3-16,0 0-2 0,0 0-2 0,1 0-1 0,0 0-6 0,4-1-8 0,-1 0-13 15,2-2-14-15,1 0-21 0,3 0-22 0,5-3-21 0,1 0-18 16,5-4-21-16,3 2-22 0,6-4-73 0,3-2-96 0,6 0-47 0,3-2-26 0,5-2-6 16,4-1 0-16</inkml:trace>
  <inkml:trace contextRef="#ctx0" brushRef="#br0" timeOffset="208635.96">30528 6781 93 0,'6'2'430'0,"0"0"-2"0,0-1-1 0,-2-1-1 0,0 2 0 0,-3-2-108 0,-1 0-153 16,0 0-80-16,-1 1-45 0,0 0-15 0,-2-1-2 0,2 2 1 16,-2-1-1-16,2-1 4 0,-4 0 0 0,4 0 1 0,-1 0 2 0,-1-1-1 0,2-1 0 15,0 1-5-15,-1-2-8 0,2 1-9 0,0-1-14 0,2 0-17 16,-1-2-21-16,0 1-24 0,3-1-24 0,-2-1-24 0,3 0-21 0,0-2-26 0,-1 0-27 15,1 1-79-15,0-1-98 0,-1-1-44 0,-1-1-19 0,1 2-2 0,2-1 45 16</inkml:trace>
  <inkml:trace contextRef="#ctx0" brushRef="#br0" timeOffset="209104.96">29174 6210 0 0,'-40'-13'124'0,"1"0"236"0,1 1-4 16,5-1-20-16,2 2-28 0,1 1-91 0,1 2-119 0,1 2-51 0,0-1-25 15,1 5-8-15,0 0 0 0,-2 2 3 0,1 4 5 0,-3 0 6 0,-2 4 6 16,1 1 7-16,-4 3 7 0,0 1 2 0,-2 4 5 0,-3 4 1 0,-2 2 3 16,-3 3 1-16,-1 3 4 0,-3 3 1 0,1 5-2 0,-2 1-2 0,-2 7-3 15,-1 3-4-15,1 2-2 0,2 5-2 0,-2 4 1 0,3 4 0 16,-1 6 2-16,1 3-2 0,3 3 1 0,0 3 0 0,2 2-1 0,0 3-1 0,4 2-2 15,0 1-2-15,-1 3-3 0,4 2 0 0,0 0 0 0,2 2-5 0,2 3-7 0,4 0-4 16,2 1-5-16,5-4-1 0,5 0-2 0,3-2-4 0,9-1-1 0,4-2-2 16,7-4 0-16,6-5 0 0,9-6 1 0,7-3-2 0,8-7-3 0,7-7-1 15,10-5 1-15,10-5 0 0,4-8 2 0,10-4 1 16,7-9 3-16,9-5-2 0,6-6-1 0,9-8-1 0,7-9-1 0,4-6-3 0,5-11-4 16,1-7-1-16,3-10-1 0,-2-13-1 0,1-8 0 0,-3-13-6 0,-3-10-3 15,-5-7-6-15,-5-13-6 0,-3-10-2 0,-5-6-4 0,-8-9 2 0,-3-8 2 16,-8-2 5-16,-5-5 4 0,-7 3 9 0,-6 2 10 0,-7 5 13 0,-9 6 12 0,-7 13 9 0,-10 6 8 15,-6 15 7-15,-8 9 6 0,-11 9 4 0,-7 7 2 0,-7 11 2 0,-12 5-3 16,-11 7-1-16,-8 8-5 0,-13 4-7 0,-10 9-11 0,-12 5-11 0,-12 6-13 16,-7 8-7-16,-11 5-3 0,-4 6-2 0,-6 7 0 0,0 3 1 0,0 4-2 15,0 4-1-15,3 3-2 0,3 3-3 0,6 1-1 0,8 0-6 16,8 2-9-16,9 0-7 0,7-2-7 0,10 1-7 0,7-2-4 0,9 1-10 0,7-3-7 16,5 0-9-16,9 0-10 0,3-1-11 0,4 0-15 0,8-1-19 0,2 3-20 15,5-4-17-15,6 1-13 0,3 1-15 0,6 0-15 0,5 1-38 0,3-1-45 16,7 0-63-16,2-1-67 0,4-1-28 0,4-1-10 0,1 0 4 0,5-2 322 15</inkml:trace>
  <inkml:trace contextRef="#ctx0" brushRef="#br0" timeOffset="213709.18">26793 8461 0 0,'-9'-2'91'0,"3"1"146"0,-1-2-65 0,-1 2-44 0,1 0-38 0,-2-1-30 0,3 1-23 16,-3 1-16-16,3-1-10 0,-2-1-5 0,1 1-2 0,0 0 0 15,-1 1 1-15,1-3-1 0,-1 2 2 0,1-2 1 0,-2 1 1 16,1-1 2-16,0-1 0 0,-2 0 4 0,1-1 5 0,0 2 1 0,0-3 1 0,-1-1-1 0,1 3 0 16,-1-4 0-16,0 3 1 0,-1-3 0 0,0 3-2 0,1-3-1 0,-1 1-3 15,1 0-1-15,-1 0-1 0,-2 0-4 0,3 2-4 0,-2-3-2 0,1 2 0 16,-2 0-1-16,0 0 0 0,-1 2-1 0,0 0-1 0,-3 1 2 0,-2 1 2 16,-2 2 3-16,-2 2 0 0,-4 2 0 0,-4 3 3 0,-2 2 1 0,-6 3 2 15,-3 4-1-15,-2 1 1 0,-4 1 0 0,-3 6 3 0,-5 2-1 0,0 0-1 16,-2 4 0-16,-1 2 0 0,-1 2 10 0,0 1 16 0,-4 5 10 0,0 2 7 15,-1 2 7-15,1 4 5 0,0 4 7 0,-2 6 6 0,2 5 3 0,1 5 2 16,2 9 3-16,4 3 4 0,1 8 2 0,4 7 4 0,2 8-9 0,7 5-13 16,4 7-10-16,5 4-8 0,5 6-9 0,5 6-6 0,7 3-6 0,3 4-6 15,8 1-3-15,5 6-2 0,6 0-3 0,7-2-3 0,3-4-7 0,10-5-5 16,2-9-3-16,8-8-4 0,5-10 1 0,6-7-1 0,5-11 2 0,7-10-3 16,4-10 2-16,9-11 0 0,10-9-2 0,7-12-4 0,10-10 1 0,16-11 1 15,16-12 2-15,14-12 6 0,13-16-2 0,18-13-3 0,13-14-2 0,10-14-4 16,9-14 3-16,9-14 6 0,5-12-1 0,6-13-3 0,-2-11-1 0,-1-7 1 15,-7-10-2-15,-6-6-2 0,-11-7-8 0,-10-4-11 0,-18-1-11 0,-18 0-14 16,-21 3-16-16,-19 1-15 0,-18 1-17 0,-21 3-16 0,-19 4-8 0,-17 0-1 16,-21 1-1-16,-16 1 1 0,-20 5 7 0,-19 3 8 0,-18 9 22 0,-18 10 26 0,-16 9 30 15,-17 13 32-15,-11 16 28 0,-11 14 28 0,-8 14 18 0,-10 15 13 0,-8 12 12 16,-11 13 9-16,-10 12 5 0,-8 14 1 0,-3 12-4 0,-5 13-7 16,-2 11-11-16,-2 11-14 0,2 9-16 0,4 7-17 0,5 5-12 0,5 6-9 15,8 2-5-15,8 3-3 0,13-3-2 0,7 2-5 0,11-2 1 0,11-2 0 0,13-3-2 0,13-5-2 16,14-3-2-16,10-4-2 0,13-4 0 0,12-6 4 0,11-5-1 0,12-2-2 15,8-5 1-15,11-2-1 0,9-4 1 0,11-3-1 0,13-4-1 16,14-1 4-16,12-5-3 0,13-4-2 0,16-6-8 0,11-4-13 0,17-4-14 0,12-5-14 16,15-5-15-16,9-6-16 0,10-5-18 0,7-5-22 0,5-3-17 0,2-6-18 15,-2-4-13-15,1 0-12 0,-4-5-6 0,-3-2-1 0,-4-3 6 16,-9 0 8-16,-8-1 5 0,-10 3 6 0,-7 0-1 0,-10 0-1 0,-14 4 0 0,-9 1-3 16,-11 4-16-16,-10 4-24 0,-11 2-28 0,-10 2 182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13:25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10455 9012 112 0,'13'-2'483'0,"-1"-2"7"0,-2 0 7 0,1 0-17 0,-1 0-30 16,1-1-90-16,-2-2-113 0,2 1-55 0,0-2-27 0,-1-1-23 0,1 1-21 16,-1-1-15-16,0 0-13 0,-1-2-9 0,0 1-5 15,-2-1-3-15,-1 2-3 0,-2-1-2 0,-2-1-2 0,0 1 1 0,-2-1 2 0,-3 2 2 0,1-3 0 16,-4 4-3-16,-2-1-4 0,-2 0-2 0,0 2-2 0,-3 0-4 0,-2 1-5 16,-3 1-5-16,1 1-3 0,-3 3-5 0,-1 1-3 0,-1 1-7 0,-1 2-8 15,2 1-5-15,-2 1-7 0,1 1-3 0,1 2-3 0,1 3 0 0,2-1-2 16,0 1-2-16,2-1-2 0,1 3-1 0,3-1 0 15,2-1-2-15,0-1 0 0,4 2-1 0,-1-1 2 0,1 0 0 0,3-2 1 0,0 2-2 0,3-2 0 16,0 0 0-16,0-1 3 0,3 1 1 0,-1-1 4 0,2 1 4 0,2-2 4 0,2 2 7 16,0-2 8-16,2 0 4 0,4 1 2 0,2 0 2 0,1 1 2 15,3-1 2-15,4 2 1 0,3 1 1 0,3-1-1 0,1 0-1 0,5 1-2 16,0 0-3-16,4 1-4 0,3 1-6 0,-1 2-7 0,2-1-3 0,-1 1-2 0,1 0-4 16,-3 2-1-16,1-1 0 0,-5 3 0 0,-2-1 3 0,-5 0 3 0,-4 1 4 15,-4 2 4-15,-4 0 2 0,-6 3 1 0,-4 0 1 0,-7 2 2 0,-5 2 0 0,-8 2 1 16,-7 2 1-16,-4 0 0 0,-8 2-1 0,-7 2 0 0,-4-1-1 15,-4 1-5-15,-4-1-5 0,-2-1-4 0,-1 0-1 0,-2-2-4 16,3-2 0-16,0-2-1 0,2-3-1 0,4-3 0 0,3-1-2 16,3-3 0-16,4-3-3 0,2-4-5 0,4 0-8 0,2-4-9 0,3-1-13 0,4-3-15 15,0-3-31-15,2-3-41 0,3-3-33 0,4-2-31 0,-2-4-46 0,3-3-53 0,3-3-46 0,2-4-43 16,1-3-63-16,4-3-70 0,1-5-50 0,4-1-44 16,3-4-13-16,2-4-1 0,7 0 21 0,3-2 34 0</inkml:trace>
  <inkml:trace contextRef="#ctx0" brushRef="#br0" timeOffset="195.99">10835 8798 451 0,'15'-32'535'16,"-1"-1"12"-16,-4 3 11 0,-2 1 11 0,-1 2 12 0,-2-1-103 0,-1 2-155 16,-1 4-76-16,1 1-42 0,-3 1-36 0,0 4-32 0,1 3-16 0,-2 0-5 15,0 4-8-15,0 1-7 0,-2 4-10 0,1 1-9 0,1 5-9 0,-1 2-12 16,-1 1-6-16,2 5-2 0,0 2-2 0,0 4-2 0,2 1-1 0,-1 3-3 16,0 2-6-16,2 4-10 0,-1 0-5 0,3 3-5 0,0 3-3 0,1-1-3 15,3 5-2-15,-3-1-3 0,4 2-2 0,-2 1-3 0,0 0-3 0,1 3-5 16,2 0-8-16,-2 1-10 0,1 1-26 0,-3 0-35 0,3 0-36 0,-2 2-37 15,-2-1-52-15,3 2-57 0,-2-1-44 0,-1-1-40 0,0 0-65 0,1-1-74 0,0 1-59 16,-2-3-50-16,-1 1-21 0,-2-4-6 0,3-5 20 0,-5 1 68 0</inkml:trace>
  <inkml:trace contextRef="#ctx0" brushRef="#br0" timeOffset="434.96">10932 9587 0 0,'-5'-27'197'15,"3"-1"328"-15,-1 2 4 0,-2 1 0 0,0 0 0 0,2 2-2 0,0 0 1 16,-1 2-126-16,3 0-183 0,-2 2-84 0,3 0-41 0,2 2-25 0,-1 0-17 0,3 0-9 15,0 1-6-15,3 2-4 0,-1-2-1 0,4 3-1 0,-1-1 0 0,2 0-2 16,0 1-1-16,3 0-1 0,1 2-4 0,1 0-2 0,1-1-5 0,1 3-13 16,0-3-16-16,1 4-15 0,-1-1-15 0,2 0-15 0,0 2-14 0,0 0-23 15,-1 1-27-15,-1 1-27 0,1 0-31 0,-3 1-22 0,0 0-19 0,-1 1-13 0,-1-1-8 16,-2 2 0-16,1 0 6 0,-3 1 6 0,-2-2 5 0,0 2 7 0,-2 0 6 16,-4 0 15-16,0 1 18 0,-2 0 23 0,-3 0 26 0,-3 0 22 0,-1 1 23 15,-2 0 18-15,-1-1 15 0,-2 3 14 0,-2-1 11 0,3 0 9 0,-3 0 9 16,0 2 7-16,3 0 8 0,-1 0 2 0,1 3-3 0,2-1-14 15,-1 0-23-15,4 1-37 0,1 1-45 0,-1 1-52 0,2-1-55 0</inkml:trace>
  <inkml:trace contextRef="#ctx0" brushRef="#br0" timeOffset="879.97">11474 9080 0 0,'-4'-7'398'0,"0"-1"109"0,-1 0 6 0,-1 0 2 0,1-2 2 15,1 1-51-15,0-2-71 0,2 2-87 0,-2-1-97 0,3 0-54 0,1 1-35 16,1 0-24-16,3 1-19 0,-2 0-8 0,2 2-3 0,1-2 1 0,3 4 1 0,-1-1 7 16,1 1 6-16,2 0 2 0,1 4 0 0,0 0 3 0,1 1 0 15,3 3 1-15,-1 3-4 0,1-1 0 0,0 4-2 0,0 1-3 0,-1 4-3 16,0 0-4-16,1 3-5 0,-3 1-6 0,1 2-7 0,-4 3-4 0,-1-1-4 16,-1 4-3-16,-4 0-2 0,1 1-2 0,-4 2 0 0,0 1-1 0,-1 2-2 0,-3-2-1 0,0 1-2 15,-1-2-2-15,-1 1-4 0,1-3-3 0,0-3-3 0,-1 0-2 16,1-2 0-16,0-4 1 0,1-2 0 0,1 0 0 0,0-4-2 0,2-1 0 0,0-3-1 15,-1-1 0-15,2-3-1 0,0-3 1 0,2-2 0 0,-1-4 1 16,0-4-1-16,2-2-3 0,0-5-4 0,1-5-8 0,1-4-9 0,0-5-11 0,1-5-10 16,0-4-11-16,3-2-11 0,-3-3-19 0,3-2-22 0,0 2-32 0,-1-2-36 15,2 1-40-15,-1 3-40 0,1 2-47 0,-3 3-53 0,2 2-48 0,-3 5-49 16,2 2-62-16,-2 2-69 0,-1 2-37 0,0 4-22 0,0 1 3 0,-1 2 15 16,-1 1 27-16,1 2 495 0</inkml:trace>
  <inkml:trace contextRef="#ctx0" brushRef="#br0" timeOffset="1151.97">12064 8659 0 0,'1'0'525'0,"-1"0"65"0,0 0 0 0,-1 1-1 16,-1-1-3-16,1 1 0 0,-1 1-1 0,-2 0-129 0,3-1-189 15,-2 2-97-15,3 1-53 0,-1 0-39 0,-2 1-29 0,2-1-16 0,1 4-11 0,-1-1-6 16,0 2 0-16,-1 0-1 0,1 2-1 0,1 1-2 0,0 2-5 16,0 0-16-16,1 0-20 0,1 1-24 0,0 2-22 0,-1 3-21 0,3-1-19 15,0 1-24-15,1 2-26 0,0-2-21 0,0 2-21 0,2-2-15 0,-1 2-16 0,2-2-9 16,1 2-5-16,-1-2 3 0,2 1 11 0,0-3 13 0,1 2 15 15,2-2 13-15,-2 0 13 0,0 0 21 0,1-1 26 0,0-1 25 0,-1-2 28 16,-2-2 25-16,-1-2 26 0,1 1 27 0,-2-2 27 0,0-4 28 0,-2 1 27 0,-1-4 21 0,-1-1 18 16,0-1 20-16,-2-2 20 0,-1-3 11 0,-1-1 7 0,-2-3-1 0,0-3-2 15,-1-1-8-15,-1-2-8 0,0-3-14 0,-3-1-19 0,2-3-15 0,1-1-16 16,-2-2-13-16,0 0-13 0,1-1-15 0,0 1-16 16,1 0-16-16,0 0-15 0,1 0-29 0,1 2-31 0,0 2-38 0,1 1-38 0,-1 2-33 15,3 2-28-15,-1 1-51 0,0 1-64 0,1 4-65 0,0 0-65 0,0 3-30 0,1 1-12 16,0 1-2-16,-1 3 231 0</inkml:trace>
  <inkml:trace contextRef="#ctx0" brushRef="#br0" timeOffset="1713.97">12464 8817 310 0,'3'9'501'16,"1"-1"0"-16,-3 0-1 0,3 1 0 0,-4-1 2 0,0 1-90 0,-1-1-134 0,-2 0-82 16,2 1-60-16,1-1-36 0,-1 1-24 0,0 1-9 0,1-1-3 0,0 1 0 0,0-2 1 15,0 3 2-15,1-1 1 0,0 1-2 0,0-1-3 0,4-1-3 0,-2 3 0 16,0 0-3-16,1-2-4 0,2 2-6 0,-1 0-8 0,0 1-5 0,3-1-7 15,-2 2-5-15,0-1-5 0,2 1-2 0,-1-1-3 0,-1 0 0 0,2-1-1 16,-1 0-1-16,-1-2-3 0,1 2 6 0,-1-2 6 0,1 1 15 0,-2-2 17 16,-1 0 11-16,1-2 8 0,0-1 3 0,-1 0 1 0,-2-1 0 0,1-1 2 0,-2-2-2 15,0-1-1-15,-1-1 0 0,0-2 0 0,-1-3-8 0,0-2-8 0,-2-2-14 16,2 0-18-16,0-2-11 0,-1-3-7 0,2-1-3 0,2-2-1 0,-1-1-3 16,1 0 0-16,2-1 0 0,3-3-1 0,1 2 0 0,2-2 0 0,0 2-1 15,2-2 0-15,2 2 0 0,0 1-1 0,1-1 1 0,1 4-2 16,0-1 1-16,0 1-2 0,0 2 1 0,-1 2-1 0,-3 2 1 0,2 2-1 0,0 1 0 15,-3 0-1-15,0 0 0 0,0 4 0 0,-2-1-1 0,2 2-2 0,-3-1-1 0,0 3-2 16,0-1-1-16,-2 1-2 0,1 0-1 0,0 1-2 0,-2-1-3 16,1 2-3-16,-3 0-7 0,1-1-6 0,0 2-8 0,1-2-7 15,-3 1-5-15,1-1-3 0,-2-1-8 0,2 0-7 0,-2 1-4 0,0 1-5 0,-1-1-5 16,1 0-5-16,-1-1-1 0,0 2-1 0,0-1 2 0,-1 0 4 0,0 2 3 16,-2-1 5-16,1-1 4 0,-2 1 3 0,-2 2 7 0,1 0 9 0,-1-1 4 15,-3 2 6-15,3 1 7 0,-3-2 6 0,3 3 4 0,-2-1 5 0,1-2 5 16,2 3 6-16,0-2 2 0,-1 0 3 0,5 2 2 0,0-2 4 0,1 0 2 0,1 1 3 15,0 0 3-15,5-1 4 0,-1 2 4 0,0-1 5 0,4 1 5 0,-2 0 7 16,3-1 9-16,0 2 10 0,0 0 15 0,1 0 17 0,3-2 17 0,-2 3 18 16,3-1 10-16,-2 2 8 0,2 0 4 0,-1 3 2 0,3 0 1 0,-1 0 1 15,-1 3-3-15,-2 0-3 0,2 4-8 0,0 1-10 0,-1 1-11 0,-3 2-13 16,0 2-15-16,-1 1-17 0,-4 2-9 0,-1 3-6 0,-1 1-6 0,-4 1-4 16,-2 0-3-16,-4 1-6 0,-1 1-2 0,-5 0-3 0,-3 2 0 0,-3-2-2 0,0 0-3 15,-3-1-2-15,-2 0-3 0,0-2-1 0,-1 0-2 0,-1-1-1 16,-1-1-2-16,1-3-4 0,2-1-2 0,-1-2-6 0,2-2-7 0,1 0-9 0,1-4-10 15,1-2-15-15,2 0-27 0,1-3-36 0,1-1-36 0,0-4-35 0,2 0-45 16,0-2-50-16,0-3-49 0,3-3-50 0,-1-2-81 0,0-2-98 0,3-2-49 16,2-3-27-16,0-1-9 0,2-5-2 0,3-3 24 0,4-3 102 15</inkml:trace>
  <inkml:trace contextRef="#ctx0" brushRef="#br0" timeOffset="2762.98">15174 8836 0 0,'60'-50'142'0,"-7"1"-31"15,-11 5-22-15,-9 2-4 0,-5 1 5 0,-7 3 12 0,-5 3 14 0,-5 1 21 16,-4 2 23-16,-5 2 16 0,-1 1 11 0,-2 3 11 0,1 1 10 0,-1 0-2 0,1 2-10 16,1 0-14-16,3-1-16 0,2 2-15 0,1 0-17 0,4 2-29 15,3 2-36-15,1 1-27 0,0 2-22 0,1 5-13 0,-1 3-9 0,-1 2-10 0,-1 4-11 16,-4 3-2-16,1 4 0 0,-4 4 7 0,-1 0 10 0,-1 5 13 0,-2-1 16 16,0 3 27-16,-1 2 34 0,-1 0 20 0,0 2 13 0,-1 0 10 0,-1 3 9 15,0 1 5-15,2 1-1 0,-1 0-2 0,-1 3-1 0,1 3 3 0,1-1 6 16,-2 6-5-16,-1 0-9 0,2 1-9 0,-3 2-11 0,2 1-6 0,-3 1-8 15,1 1-7-15,-1 1-8 0,1-1-8 0,-2 0-5 0,1 2-12 0,0-2-13 16,-1-1-29-16,0 1-35 0,1-1-29 0,-1-1-29 0,1 0-23 0,0-1-23 16,0 0-27-16,-1-2-30 0,2-1-26 0,0-2-23 0,0-4-14 0,-1 0-9 15,3-3-5-15,-2-3-4 0,2-5 10 0,-1 0 18 0,-2-5 22 0,3-4 19 16,-2-3 23-16,1-5 19 0,1-5 30 0,-2-6 32 0,-2-4 30 0,4-6 32 16,-1-4 21-16,-1-6 17 0,3-1 17 0,0-5 19 0,0 1 17 0,1-3 12 15,1 0 12-15,0 2 12 0,0 0 7 0,2 4 6 0,-2 2 3 0,2 1-1 16,-1 3-3-16,-1 4-7 0,3 2-6 0,-3 0-8 0,2 2-8 0,-1 0-10 15,-1 2-14-15,2 2-14 0,-2-1-11 0,3 2-9 0,0 2-6 0,-2-2-7 16,3 1-5-16,-1 1-5 0,0 0 1 0,2 1 1 0,-1 0 1 0,1 2-3 0,0-2-1 16,0 0-2-16,3 0 1 0,-3-2 2 0,3-1 1 0,1 1-2 0,0-2 1 15,1-1 0-15,1-2 1 0,1 1 0 0,-1-1-1 0,2 0-1 16,-2 0 0-16,0 1 2 0,0 1 1 0,-2 2 0 0,0-1-1 0,-3 3-1 0,2 1 2 16,-4 0 1-16,0 2 4 0,1 3 3 0,-1-2 6 0,-2 2 5 15,-1 2 6-15,1 1 6 0,0 0 5 0,-3 3 6 0,1-1 5 0,-1 2 7 0,0 0 7 16,0 3 10-16,0-1 5 0,0 2 4 0,0 0 4 15,0 2 4-15,2 1 5 0,-1 1 2 0,0 0 2 0,2 1 1 0,-1 1 1 0,2 1 4 16,2-1-2-16,-1 2-2 0,0-2-5 0,4 3-4 0,-2-1-7 0,3-2-4 0,0 2-8 0,0-2-8 16,1 2-6-16,2-3-8 0,-1 2-8 0,2-1-7 0,-2-1-8 0,2 2-8 15,-1-2-5-15,0 0-5 0,2-1-2 0,-2 0-3 0,1-2-2 0,2 2 1 16,-2-2-1-16,1 0-1 0,0-2 1 0,0-1-1 0,1 0 1 16,0-2-1-16,-1 0 0 0,1-1 1 0,1-1-1 0,1-3 1 0,-1 0-1 0,-1-1 1 15,2-1-1-15,-1-3 0 0,-1-3-2 0,-1 0-1 0,1-1 1 0,-2-3 0 16,1-2 0-16,-3 0 0 0,1-2-2 0,-3-3-1 15,-2 0 1-15,0-1 1 0,-2-2-2 0,1 1-1 0,-2-1 0 0,-1 0 0 0,2 2 0 0,-3 1-1 16,-1 2-2-16,1 1-2 0,-2 3 0 0,2 0-1 0,-2 3 1 0,0-1-2 16,-1 5 1-16,0-1 1 0,-1 3-1 0,0 0 0 0,-2 3 1 0,2 1 0 15,-2 1 1-15,1 2 2 0,-1 0 2 0,-2 3 0 0,4 0 1 0,-1 1 0 16,-1 1 1-16,2 1-1 0,0-1 1 0,-1 2 0 0,2 0 1 0,0-1 0 0,2 1 1 16,0-2 0-16,-1 2 0 0,3 0-1 0,0-1 1 0,2-1 0 0,-1 2 1 15,4 0 0-15,-2-2 1 0,2 1 0 0,2-1 0 0,3 0-1 0,-1 1 1 16,2-1 0-16,4 1-2 0,0-3 0 0,2 2-1 0,1-1 0 0,-1-1 1 15,3 1 1-15,-1-2 0 0,1 1 0 0,-2-1-1 0,2 0 1 16,-1-1 0-16,0-2-2 0,-3 2 2 0,-3-1 1 0,1-2 0 0,-2 0 2 0,-2 1 0 0,-1-2-1 16,1 0 0-16,-2-2-1 0,-3 1 1 0,-1-3 0 15,0 0 1-15,-1 0-2 0,-3-1 1 0,1-3 1 0,-2-1-2 0,-1 1 1 0,-2-4-1 0,1 0 0 16,-1-2-1-16,-1 1-1 0,1-3 1 0,-2 2-1 0,-1-1 0 0,2 1 0 16,-2-2-1-16,1 3-1 0,-1-1-1 0,1 1 0 0,-1 1-2 0,2 1 0 15,-1 2-1-15,-1 0 1 0,3 4 0 0,-1-2 0 0,0 4 0 16,-1 1-1-16,1-1 0 0,1 3 1 0,0 2-1 0,0 0 2 0,0 1-1 0,0 2 2 15,0 0 0-15,0 2 1 0,0 1 0 0,0 0 0 0,1 1 0 0,1 1 1 16,0 0-1-16,1 0 0 0,-1 2 1 0,4 0 0 0,-2-2 0 16,0 2 1-16,1-2 0 0,1 1-1 0,-1 1 1 0,-1-3 0 0,-1-1 2 0,2 1 2 15,-1-2 4-15,1-1 4 0,-2 0 1 0,-1-1 2 0,3-2-1 0,-4 0 0 16,2 0 1-16,-1-3 1 0,1-2-1 0,-1 0 0 0,2-2-1 0,0-2-2 16,-1-1-2-16,2-4-1 0,2-1-3 0,0-1-4 0,-1-1-2 0,4-2-1 15,-1-1-1-15,2-1 0 0,-1 0 0 0,2 0-2 0,2 1 1 0,-3-1-2 16,4 1 2-16,-2 1-1 0,0 2 0 0,-2 0 0 0,2 3-1 0,-2 2 1 0,-1 1 0 15,0 1 0-15,-1 2 0 0,-1 2 2 0,1 3-1 0,-2 0 1 0,1 2-1 16,-2 2 1-16,0 2 0 0,-1 1 1 0,0 2 1 0,-1 0 0 0,1 3 0 16,-3 0 0-16,2 1-2 0,-3 1-2 0,2 1-4 0,-2 0-5 15,2 1-9-15,0 1-11 0,-2-1-23 0,3 0-30 0,-1-1-26 0,-1-1-23 16,2 0-26-16,2 0-22 0,-1-1-34 0,0-1-38 0,4-1-36 0,-2-2-31 0,3 0-32 16,0-2-30-16,3-1-45 0,0-2-51 0,2 0-31 0,0-3-18 15,2-1 4-15,2-1 13 0</inkml:trace>
  <inkml:trace contextRef="#ctx0" brushRef="#br0" timeOffset="2939.97">17623 8808 0 0,'0'-10'154'0,"-2"-1"308"0,-1 2 12 0,-2 1 11 0,-1-1 9 0,-2 2-70 0,1 1-107 16,-3-1-64-16,0 2-45 0,-1-1-28 0,-1 1-24 0,0 2-17 15,-1 0-16-15,-1-1-16 0,2 3-14 0,-1 1-12 0,1 0-12 0,-1 0-11 0,2 1-8 16,1 2-9-16,0 1-8 0,-1 1-7 0,2 0-4 16,1 4-6-16,0-1-7 0,0 3-1 0,1 1-2 0,2 2-7 0,-1 0-11 0,1 2-12 0,1 1-17 15,2 1-19-15,-2 2-20 0,3 1-20 0,2 0-19 0,3 1-24 0,0-1-27 16,2 0-25-16,3-1-25 0,2 1-37 0,2-1-41 0,4-3-62 0,1 0-70 15,2-3-32-15,1-1-15 0,5-1 4 0,-1-1 11 0</inkml:trace>
  <inkml:trace contextRef="#ctx0" brushRef="#br0" timeOffset="3254.97">17885 8586 14 0,'-10'-36'589'0,"0"1"5"0,-1 1 2 0,-1 0 1 0,0 0-2 15,0 1 0-15,2 6-2 0,-1 2-141 0,1 4-208 0,1 4-99 0,1 2-49 16,0 2-36-16,3 2-28 0,-1 3-15 0,2 0-11 0,0 4-5 0,3 1-3 0,1 2 0 0,0 2-1 15,3 3 1-15,1 3 2 0,3 2 2 0,0 4 1 0,3 1 0 0,2 4 1 16,1 4 3-16,3 3 0 0,2 1-1 0,-1 4-2 0,3 3-10 0,-1 1-15 16,-1 3-18-16,1 0-17 0,-2 1-18 0,-2 2-15 0,0-2-18 0,-4 3-17 15,0-3-24-15,-2 0-24 0,0 0-28 0,-3-2-25 0,-1 0-19 0,0 0-17 16,-3-1-6-16,1-3-1 0,-2-2 1 0,-1-1 5 0,-1-2 0 0,-2 1-2 16,2-2 0-16,-4-2 3 0,2-2 10 0,-1-2 12 0,-1-3 24 0,-3-3 28 15,2-3 40-15,0-2 45 0,-3-3 42 0,-1-2 41 0,-1-4 32 0,-1-1 29 16,-1-4 32-16,1-3 34 0,-2-3 27 0,2 0 25 0,-2-4 23 0,2-2 21 15,-2-1 11-15,3-2 7 0,-2-1-11 0,1-1-22 0,3-1-18 0,-2 1-16 16,1 0-13-16,0-2-11 0,3 3-13 0,-2 0-14 0,2 1-14 0,-1 2-11 0,3 1-14 16,0 1-18-16,1 2-18 0,2 2-17 0,-3 0-20 0,4 3-20 15,1 0-23-15,1 0-22 0,2 2-19 0,1-2-18 0,4 4-10 0,2-2-13 0,1 1-7 16,5-1-10-16,4 0-3 0,4 1-2 0,3-2-14 0,3 0-18 16,1 0-36-16,3-2-45 0,0 2-33 0,2-3-28 0,0 1-9 0,0-2 315 15</inkml:trace>
  <inkml:trace contextRef="#ctx0" brushRef="#br0" timeOffset="3411.97">18354 8638 212 0,'-6'3'478'16,"0"2"9"-16,0 0 8 0,-4-1-25 0,2-2-38 0,0 1-74 0,-1 1-91 0,2-3-57 16,-1 2-46-16,3-2-31 0,-1 1-24 0,1 0-20 0,0-1-20 15,0 2-16-15,2-2-12 0,0 3-11 0,-1-1-7 0,2 0-6 0,-1 0-7 16,2 3-3-16,-3-1-4 0,3 1-1 0,1 1 1 0,-1 2 0 0,0 0 0 16,-1 2-6-16,1 2-6 0,1 0-17 0,-2 1-18 0,-1 1-25 0,2 1-29 0,-3 1-30 0,2 0-30 15,-1 1-25-15,1-2-22 0,-1 2-27 0,2 1-31 0,-2-1-77 0,2-2-96 16,1 1-37-16,0-1-13 0,0-2 3 0,0 0 13 0</inkml:trace>
  <inkml:trace contextRef="#ctx0" brushRef="#br0" timeOffset="4197.01">18329 8921 0 0,'-3'-21'315'0,"-1"0"195"0,-2-1 3 0,-3-1 2 0,2 1-2 16,-3-3-29-16,1 3-43 0,-1-1-109 0,2 1-140 0,-2 1-72 0,2 3-42 16,0 0-26-16,0 2-21 0,2 0-12 0,0 3-9 0,1 0-8 0,1 1-10 15,-1 0-7-15,1 3-7 0,3-1-4 0,0 2-4 0,2 0-6 0,0 1-6 16,3 2-7-16,3 0-4 0,2-1-6 0,1 3-4 0,5 0-2 0,0 0 1 15,6 2 0-15,0 0 1 0,2-1 2 0,1 2 3 0,4 2 4 0,-1-1 4 16,2 2 4-16,-2-1 6 0,3 2 8 0,-2 3 10 0,-3-2 11 0,0 4 11 16,1-1 12-16,-5 0 11 0,-1 5 11 0,0-1 10 0,-4 1 9 0,-2 0 6 15,-3 4 7-15,-1-1 7 0,-4 1 6 0,-2 0 8 0,-3 3 3 0,-5-2 3 16,-1 4 0-16,-2 1 0 0,-4 0 0 0,-3-2-2 0,-2 2-1 0,-3 0-1 16,-1-2-1-16,-1 1-1 0,0-2-1 0,-3 1 0 0,1-2 0 0,-1-1 2 15,3-1 1-15,0-3 2 0,2 1-3 0,2-3-4 0,1-2-6 0,1-1-7 0,1-3-6 16,3 0-6-16,0-2-8 0,3-3-7 0,1-2-9 0,1-3-9 0,1-2-9 15,0-2-11-15,1-3-13 0,3-3-12 0,1-3-8 0,0-3-3 0,4-2-3 0,2-2-1 16,0-3 0-16,0-1 1 0,3 1 1 0,1-1 4 0,1-1 3 16,0 2 3-16,1-1 5 0,-1 3 3 0,-1 3 2 0,1-1 5 0,-1 5 3 15,-3 0 0-15,1 2 3 0,-1 1-1 0,-1 4 0 0,1 0 0 0,0 1 2 16,-2 3 0-16,0-1 0 0,1 4-1 0,-1 0 0 0,0 3 1 0,0 0 0 16,-1 1 1-16,-1 1-2 0,1 3 1 0,0-1 0 0,2 3 1 0,-2 1 0 15,1 1 0-15,-1 1 1 0,2 1 1 0,-1 2-1 0,0 1 2 0,1 2-1 0,-1-1 0 16,0 3 0-16,1-1 1 0,-1 1 0 0,0 0 2 0,0 0 0 15,0 1-2-15,-1-2 1 0,-1 1 1 0,1 0-2 0,-1 0 1 0,0-2 0 0,0-1 0 16,-2 1 4-16,0-2 5 0,1-3 6 0,-1 2 8 0,0-3 4 0,-1-1 2 16,1 0 2-16,-1-2 2 0,0 0-2 0,0-4 1 0,0 1 0 0,0-3-2 15,-1-1 0-15,1-1 0 0,-1-2-3 0,0-1-5 0,-1-3-6 0,2-1-11 16,0-3-4-16,0-1-2 0,2-1-3 0,0-3-1 0,1 0-2 0,0-2 0 16,2 0-1-16,0 0 0 0,1 0-1 0,3-1 1 0,-1 4-1 0,1-1-2 15,0 0 1-15,2 3 1 0,-1-1-1 0,3 3 0 0,-1 2 1 0,-2-1-1 0,4 5 1 16,-2-2 0-16,1 4 1 0,-1 0-1 0,3 0 2 0,-2 3-1 15,0 0 1-15,3 2 1 0,-1 0-1 0,0 2 1 0,0-1 1 0,0 2 1 16,-2 0-1-16,4 1 1 0,-3 1 0 0,1 0 0 0,0 1 1 0,-1 1 0 16,1-2 0-16,-2 2-1 0,1 0 2 0,-1 0-1 0,-1-1 0 0,0 0-1 15,0 0 1-15,-1-1 0 0,0 1 0 0,-1-2 1 0,1 2 1 0,-2-3-1 0,1 0 1 16,0-2 0-16,0 1 0 0,1-2-1 0,-1-1-1 0,1-1-1 16,-1-3-2-16,2 0-1 0,-2-1-1 0,3-4 1 0,-1-2-1 0,-2 1-1 0,1-4-2 15,0 0-1-15,-2-3 0 0,-3 0-2 0,2 0 0 0,-3 0 0 0,-3 0 1 16,1-2 1-16,-3 1 0 0,-2 1 0 0,0 2 0 0,-2 0 0 0,-1 0 1 15,-2 2 0-15,-1 1 0 0,2 2 0 0,-3 1 0 0,3 1 1 0,-2 0 0 16,1 3 3-16,1 1-1 0,1-1 0 0,1 1 1 0,3 0 0 0,1 4 1 0,4-2 0 16,2 2 2-16,0 0 0 0,4 2 2 0,4-2 4 0,2 1 2 0,1 3 3 15,3-1 4-15,3 0 3 0,0 2 2 0,2 1 1 0,2 0 3 0,-2 1 0 16,1 1 2-16,0 2 2 0,-1 1 2 0,1 1 1 0,-5 1 1 0,1 3 0 16,-4-1-1-16,-2 2 0 0,-1 1-3 0,-5 0-2 0,-1 2-3 0,-4-1 0 15,-4 1-1-15,-1 2-2 0,-5 1 0 0,-2-1-3 0,-3 0-1 0,-4 1-3 16,-1 0-2-16,-1-2-4 0,-4 0-6 0,-1 0-7 0,0-1-11 0,-3-2-11 15,1-1-25-15,-1-1-33 0,2-3-49 0,-1 0-57 0,0-2-78 0,0-1-88 16,2-5-91-16,0 1-92 0,0-4-61 0,-1-2-48 0,1-1-19 0,-1-4-8 16,0-2 5-16,0-5 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18:38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17417 4043 0 0,'0'0'358'0,"0"0"45"0,0 0 5 0,0 0-42 0,0 0-60 0,0 0-75 0,0 0-84 15,0 1-44-15,1-1-29 0,-1 2-10 0,1 0-4 0,1 0 0 16,-1 0 0-16,0-1 3 0,-1 3 4 0,1-2 3 0,2 0 4 0,-2 2 1 0,0-1 2 16,-1-1 4-16,1 1 4 0,1 0-1 0,-1 1-5 0,0 0-7 0,-1-2-7 15,1 4-5-15,1-1-1 0,-1 0-3 0,0 2-2 0,-1-2-2 16,2 3-4-16,-1-2-2 0,0 3-1 0,-1 1-3 0,2-1-4 0,0 3-2 16,-2-2-2-16,0 2 2 0,0 1 5 0,0 2 3 0,-2-1 5 0,0 0 4 15,2 3 2-15,-1-1 3 0,0 1 3 0,-1 0-1 0,1 2-1 0,0-2-2 0,-1 1-3 16,1 1-2-16,1 0-3 0,-1 0-3 0,0-1-8 0,1 0-4 0,0 0-7 15,0-2-4-15,0 1-6 0,0-1-4 0,1-1-4 0,0 0-2 0,-1-2-2 16,1 1 0-16,1-3-1 0,-1 1-1 0,0-1 2 0,-1-3-3 0,0 1-1 16,0-1-2-16,0-2 1 0,0-1-1 0,0 1 2 0,0-2-1 0,0 1-1 15,0-1 1-15,-1 0 1 0,0 0-2 0,-1 0 0 0,1-2 0 0,-1 1 0 16,-1 0 3-16,-2-1 1 0,3 1 1 0,-2 1 0 0,-1-2 0 0,1 0-2 16,-1 2 1-16,2-2 0 0,-2 1 1 0,0 1 0 0,-1-3 1 0,1 0-1 15,0 1 1-15,-3 0 1 0,3 0 0 0,-2 0-2 0,-2 1 1 0,1-3 1 16,0 1 0-16,-1 0 1 0,-2-1 1 0,-1 0 1 0,-1 0 1 0,-2 0 0 0,-1 0 2 15,-3-1 0-15,0 0 0 0,-4 1 0 0,-3-2 0 0,0 1 0 16,-2 0-1-16,-5 0-3 0,0 1 0 0,-7 0-2 0,0 0-2 0,-3 1-2 16,-6 1-1-16,-3 0 3 0,-2 0 0 0,-4 0 1 0,0 2-2 0,-4 0-1 15,-3-1 1-15,-6 2 3 0,1 0 1 0,-4-1 0 0,1 1 2 0,-3 1 1 0,1-1 1 16,-5 1 1-16,2 0-4 0,-4 0-3 0,0 2-1 16,-5-3 2-16,-5 3 1 0,0-3 1 0,0 3 0 0,-4-1-1 0,0 0 0 0,-1 0 0 0,-4 1-2 15,2 0 0-15,-3 1-1 0,0-1 1 0,-1 0 4 0,0 1 5 0,0-3 0 0,-1 2-2 16,1-1 0-16,1-2-3 0,0 0 0 0,0-1 0 0,4 0-1 15,0-1-1-15,1-3 1 0,2 0 5 0,3 0-1 0,3 0-2 0,1-3-1 0,2 1-3 16,7-2-1-16,-1 2-1 0,2-2 0 0,1 0 2 0,1 2 1 0,3-1 0 16,0 2-1-16,3-2 1 0,3 2-1 0,1 1-1 0,2 1-1 0,0 2 0 15,2-2 0-15,0 3 1 0,4 1-2 0,-1 0 1 0,5 1-1 0,0 0 0 16,6 0-1-16,1 1-1 0,3-1 0 0,-1 3 0 0,4-2 0 16,3 0-1-16,1 0-1 0,3 1 1 0,2-3-1 0,3 3-1 0,1-3 0 0,1 2-1 15,3-2 0-15,1 0-3 0,3 0-4 0,3 0-3 16,0 0-3-16,1-1-1 0,1-1-3 0,1 0-2 0,-1 1-3 0,3 0 0 0,-2 0-2 0,3 0-1 15,-3 0-4-15,1 1-4 0,-1 0-1 0,0 2-3 0,-1-2 1 16,-1 3-1-16,0-1-1 0,0 2 1 0,-3-1 2 0,1 1 5 0,-1 0 0 0,-1 1-1 16,3 0 1-16,-2 3 5 0,2-3 2 0,-1 1 5 0,2 1 4 15,0-2 0-15,2 2 4 0,2-2 3 0,0 0 2 0,1-1-2 0,2 0-1 0,0-2 1 0,-1-1 1 16,4 1 2-16,-2-2 0 0,3 0-1 0,2-1 0 0,0 0 1 0,-2 0 0 16,4-2 1-16,0 1 2 0,1-1 0 0,0-1 1 0,1 1 2 15,0 1-1-15,3-2 1 0,-2 1-1 0,2-1 1 0,1 1 0 0,1 0 1 0,-2-1 0 16,1 2 0-16,1 1-1 0,2-2-1 0,-2 1 2 0,1 2-1 0,0 0 2 0,0 1-1 15,0-1 0-15,0 2 2 0,0-1-1 0,-2 2 0 0,1 0-1 16,2 0 0-16,-2 1-1 0,0 1 0 0,2 1-1 0,-2 1-5 0,0 2-9 16,0 2-16-16,0 0-11 0,1 2-14 0,0 2-19 0,-2-1-20 15,0 4-27-15,1 0-30 0,-1 1-30 0,0 1-30 0,1 2-26 0,1 1-25 0,-1-1-50 0,1 2-59 16,-1 0-48-16,2 0-43 0,1 0-21 0,-1-1-11 0,3-1 7 0,2 0 259 16</inkml:trace>
  <inkml:trace contextRef="#ctx0" brushRef="#br0" timeOffset="2040.52">17628 4860 394 0,'2'-7'443'0,"2"0"-15"0,-3-2-32 16,2 2-56-16,-2 1-69 0,-1-1-48 0,1 1-35 0,1 0-19 0,-2 2-11 0,0 0-15 16,0 1-16-16,0 0-12 0,0 0-14 0,0 1-11 0,-2-1-11 15,1 2-12-15,1-1-11 0,-1 1-6 0,0 0-3 0,1 1-3 16,0 0-4-16,-2 0 0 0,1 1-1 0,1 2 1 0,-1-1 4 0,1 2 0 0,0 0-3 0,0 3-2 15,1 1 0-15,-1 1 6 0,3 4 8 0,-1 0 5 0,-1 4 0 0,4 2 3 16,-2 1 2-16,-1 3-1 0,2 2-3 0,-1 1-3 0,-1 3-3 0,3 1-3 16,-3-1-1-16,2 5-5 0,-1-1-3 0,-1 0-9 0,2 2-10 15,-2-2-6-15,1 2-6 0,-2 0-7 0,2-2-9 0,-1 1-9 0,-2-2-8 0,1 1-10 16,1-3-11-16,-2-1-11 0,0-2-11 0,0 0-9 0,0-4-9 0,0-2-9 16,0 0-10-16,0-5-20 0,0 1-23 0,0-1-29 0,0-3-29 0,0-2-26 0,0-1-22 15,0-2-29-15,1-2-34 0,0 0-59 0,-1-2-73 0,0-4-33 16,0 0-11-16,0 0-1 0,-1-3 6 0</inkml:trace>
  <inkml:trace contextRef="#ctx0" brushRef="#br0" timeOffset="2345.54">17182 5502 0 0,'-7'0'301'0,"-1"0"172"0,2 0 4 0,0 0 1 0,0-1-2 16,1-1-70-16,1 1-103 0,-1 0-75 0,1 0-63 0,2 0-35 0,-1 0-20 15,2-2-12-15,-2 2-7 0,2 0-2 0,1 1 2 0,0-1 4 0,1-1 9 16,2 2 3-16,-1 0 6 0,2 2 0 0,2-1-2 0,2 0-2 0,-1 3-4 16,3-1-5-16,1 2-3 0,1-1-6 0,1 1-4 0,0 3-6 0,-1-1-8 15,3 0-7-15,0 1-8 0,0 3-8 0,0-2-9 0,-3 0-4 0,3 2-5 16,-1-1-3-16,-1 2-2 0,0-1-6 0,-1-1 0 0,1 0-5 0,-3 1-3 16,1-3-1-16,-3 2-1 0,1-2-2 0,-1 0-2 0,-1 0 0 0,-1-2 2 15,-1 0 3-15,-1-1 0 0,2-1-1 0,-2 0 0 0,-2 0-1 0,2-2-2 16,-1 1-2-16,0-3-3 0,2 0-8 0,-1-1-10 0,1-3-17 0,1-3-19 0,2-1-28 15,0-1-29-15,1-5-41 0,3-3-44 0,3-4-49 0,-1-4-52 0,5-4-58 16,3-4-61-16,-1-6-74 0,5-3-82 0,1-4-32 0,2 0-11 0,3-4 8 16,3 3 16-16</inkml:trace>
  <inkml:trace contextRef="#ctx0" brushRef="#br0" timeOffset="7479.85">17387 4780 354 0,'-9'6'503'16,"1"-1"2"-16,0-2 1 0,3 0-1 0,-2-1-1 0,1-1-92 0,-1 0-135 0,1-1-98 15,1 0-81-15,1 0-36 0,1 0-16 0,-2 0-6 0,1 2 0 16,3-2-2-16,0 0 1 0,1 0 3 0,2 0 3 0,2-2 6 0,3 0 7 0,3-1 5 16,6-1 5-16,5-1 4 0,8-3 3 0,7-1-1 0,8-3-1 0,11-2-2 15,14-6-1-15,11-1-2 0,15-4-4 0,13-5-1 0,14-3-3 0,13-2-3 16,10-3-5-16,15-4-8 0,9-2-7 0,10-1-7 0,9 0-4 15,8-2-4-15,5-3-4 0,3 2-4 0,1 1-6 0,-1 0 0 0,-1 2 1 0,1-1-3 16,0 1-5-16,-9 1-5 0,-5 2-4 0,-8 4-1 0,-4 1 1 0,-8 2-2 16,-7 2-4-16,-8 3-4 0,-13 4-2 0,-11 2-2 0,-11 5-1 15,-11 3-6-15,-11 3-8 0,-12 1-6 0,-9 4-3 0,-9 2 1 0,-7 3 5 0,-8 1 0 16,-8 2 2-16,-8 2 0 0,-3 1 2 0,-6 3 4 0,-8 1 3 16,-4 3 3-16,-4 1 0 0,-5 3 8 0,-6 2 8 0,-6 2 5 0,-2 4 6 0,-7 2 0 15,-6 4 0-15,-2 3-2 0,-7 4-2 0,-2 2-2 0,-4 1-4 0,-1 4-6 0,-1 3-8 16,-4-1-10-16,3 4-11 0,-1 0-10 0,-1 2-10 0,3-1-11 0,2 2-10 15,3-1-14-15,2-2-15 0,3 0-16 0,3 0-19 0,3-2-13 0,4-1-11 16,2-3-8-16,1 0-6 0,3-2-4 0,4-1-2 0,0 0-4 0,3-3-3 16,1-2-8-16,3 0-11 0,0-3-24 0,3-2-31 0,0-2-39 15,2-1-41-15,-1-3-14 0,1-1 2 0</inkml:trace>
  <inkml:trace contextRef="#ctx0" brushRef="#br0" timeOffset="7863.84">21329 5080 0 0,'-7'3'108'16,"-1"1"386"-16,0-1-1 0,0 1 0 0,2-3-2 0,-1 2 4 0,0-3 2 0,1 1-127 16,0 0-185-16,1-1-92 0,0 0-47 0,0 0-20 0,1 1-8 0,3 0-1 15,0-1 0-15,1 1 4 0,1 2 7 0,3-1 7 0,1 2 11 0,1-1 7 16,0 2 8-16,4 3 7 0,1 0 7 0,3 0 8 0,1 5 8 0,2 0 2 0,2 0-2 16,2 3-3-16,0 1-3 0,4 3-4 0,-1 0-6 0,0 2-8 15,2-1-8-15,1 3-10 0,0-1-10 0,-1 2-6 0,1 0-8 0,-2-2-6 0,0 1-7 16,1 1-4-16,-2-4-2 0,-1 0-3 0,1 0-2 0,-3-4-2 15,0 0 0-15,0-4-6 0,-1 0-7 0,0-4-8 0,1 0-13 0,-1-3-16 0,0-4-17 16,0-3-15-16,0-3-11 0,1-1-20 0,1-7-21 0,2-2-32 16,0-6-37-16,3-4-34 0,1-5-33 0,3-5-25 0,-1-4-26 0,5-5-39 15,1-8-45-15,2-3-40 0,6-5-37 0,-1-4-13 0,4-1 0 0</inkml:trace>
  <inkml:trace contextRef="#ctx0" brushRef="#br0" timeOffset="18850.06">854 7991 5 0,'-2'-7'377'0,"-1"3"3"0,-1-1 0 0,1 0-56 15,-1 1-85-15,-1 1-67 0,1-1-59 0,-1 0-29 0,3 2-14 0,-2-1-8 0,2 0-7 16,-1 1-4-16,-1 1-3 0,1-2-3 0,-1 2-5 0,3 1-2 0,-2-2-3 16,2 1-5-16,-2 1-8 0,2 0-5 0,1 0-5 0,-1 0-5 15,0 0-4-15,-2 0-1 0,3 0-2 0,0 0 0 0,-1 0-1 0,1 0 2 0,-1 0 2 16,-2 0 1-16,2 3-1 0,-1-2 1 0,-1 3 3 0,2-2 1 0,-3 1-1 16,0 0 2-16,2 1 1 0,-2 1 3 0,-1-1 3 0,0-1 6 0,2 2 4 15,-3 0 1-15,1-2 1 0,-1 2 1 0,1 0 1 0,0-1 1 0,-1 1 0 16,1 0 0-16,1 0 1 0,1 0-3 0,-1 0 0 0,-2-2-4 15,2 2-5-15,0 0-4 0,1-1-3 0,-2 3-4 0,1-2-2 16,-1 0-1-16,1 2 1 0,2-2-1 0,-2 1 0 0,0 0-1 0,2 2-2 0,-2-2 0 16,2 1 2-16,-2-1-1 0,3 1 0 0,-2-2 3 0,2 0 1 15,1 2 1-15,-1-2-2 0,1 0-4 0,0 2-7 0,0-3 0 0,0 2-1 16,1 0 3-16,-1-1 3 0,1 1 0 0,0 0 2 0,2-1 0 0,-1 1 3 16,1-1-2-16,-1 0 0 0,2 0 0 0,0-1 3 0,1 0 4 0,0 1 5 15,0-1 2-15,1 1-1 0,1 0 1 0,1 0-1 0,0 0 1 0,0 0 2 16,3-2 1-16,-2 1-1 0,2-2 1 0,0 2 0 15,3-3-3-15,-2 1-3 0,3-1 1 0,0 0 3 0,0 1 0 0,0-2-1 0,2 0-2 16,1 0 1-16,-1 0-2 0,-1 0-2 0,2 0 0 0,-1 0 0 16,-1 0 0-16,1 1 0 0,0 0 3 0,-4 2 7 0,2 0 3 0,0 0 1 0,-3 3-3 15,0-1 0-15,-1 3 3 0,-2 0 4 0,-1 2 2 0,0-1-1 16,-1 3 3-16,-3 1 7 0,1 2 4 0,-3-1 3 0,0 2 0 0,-2 1 1 0,-2 1 0 16,0-1 0-16,-3 2 2 0,1-1 2 0,-4 1-2 0,0-1-5 15,-3 1-3-15,2 0 0 0,-3-1-5 0,-2 1-7 0,2-1-5 0,-3-1-6 16,0 0-3-16,-1 0-5 0,0-1-7 0,0-2-10 0,-2 1-13 0,2-2-18 15,1-1-24-15,0-2-26 0,-1 1-37 0,1-5-44 0,1 1-36 0,3-6-34 16,-1-1-31-16,-1 0-31 0,3-6-56 0,2-2-65 0,0-5-52 0,2-2-48 16,0-3-11-16,3-6 8 0</inkml:trace>
  <inkml:trace contextRef="#ctx0" brushRef="#br0" timeOffset="19782.06">1245 7739 47 0,'-8'-9'383'0,"0"1"7"0,1-2 7 16,0 0-59-16,1 0-86 0,0 1-54 0,2-1-41 0,1 1-14 0,0 0-2 16,1 0 0-16,-2 1-1 0,4 0-4 0,-1 1-3 15,0 0-7-15,1 1-7 0,0 0-7 0,0 1-9 0,0 2-8 0,0-1-6 0,0 1-7 16,0 1-6-16,0 2-8 0,0 0-8 0,2 0-7 0,2 2-5 15,-1 2-1-15,4 1 0 0,0 1 0 0,3 3 1 0,1-1 1 0,2 4 3 0,0 1 0 16,2 1 1-16,3 3-3 0,-1 3-6 0,-1-2-3 0,3 3-4 0,-2 0-4 0,2 3-1 16,-2-2-4-16,0 2-5 0,1 2-2 0,-2-1-3 0,0 0-1 0,0 0-4 15,1 0-2-15,-3 2-2 0,1-1-6 0,0 1-10 0,-2-1-10 0,-1-1-10 16,2 0-16-16,-3 1-20 0,0-1-27 0,1 0-32 0,-2-1-30 16,0-2-30-16,-1-1-27 0,1 0-25 0,0-3-21 0,0 2-22 0,0-3-26 0,-2 1-30 0,0-3-54 15,2-1-64-15,-4-1-25 0,1-1-6 0,-2-3 14 0,-1-1 244 0</inkml:trace>
  <inkml:trace contextRef="#ctx0" brushRef="#br0" timeOffset="19924.06">1608 8290 0 0,'-6'-16'332'0,"1"0"120"0,1-1 12 0,-2 0-5 0,2-1-11 15,2 1-76-15,-2-3-104 0,1 2-57 0,2-1-37 0,-1 1-27 0,-1 0-23 16,2 1-19-16,1 1-16 0,-1 0-12 0,0 2-11 0,1-1-10 0,0 2-10 0,0 1-17 0,-2 1-21 16,2 0-18-16,0 2-19 0,0 0-25 0,0 2-29 0,2 1-24 0,0-1-23 15,-1 2-18-15,4 0-18 0,-1 1-17 0,1 0-20 0,0 0-21 0,2 1-23 16,1 2-30-16,-1-2-32 0,1 2-44 0,-2 1-52 0,3 0-10 0,-3 1 11 15</inkml:trace>
  <inkml:trace contextRef="#ctx0" brushRef="#br0" timeOffset="20213.07">1699 7937 0 0,'2'-9'413'0,"-1"0"34"0,2-2 15 16,-2 1-29-16,0-1-48 0,1 2-59 0,-1-2-64 0,0 0-38 0,-1 3-26 15,1-2-16-15,1 0-16 0,0 2-19 0,-2 0-19 0,1 2-16 0,0-2-12 0,1 3-13 16,-1 1-15-16,-1-1-9 0,2 2-11 0,1 0-7 0,0 1-8 0,-1 2-4 0,4 0-5 15,-1 0-1-15,0 2 1 0,2 1 3 0,1-2 7 0,1 3 8 0,-2 0 9 16,3 1 8-16,-1-1 4 0,1 3 3 0,-2-3 2 0,2 2 1 0,-1 1 2 16,2-3 0-16,-3 2 4 0,0 0 0 0,1-1 1 0,-3 1-2 0,3 0-3 0,-4-1-6 15,2-1-6-15,-2 0-2 0,0 0 0 0,-1 0 2 0,1-2 1 0,-1 0 3 0,-2 0-1 16,1 0-3-16,-2-1-3 0,0-1-6 0,0 0-3 0,-1-1-4 0,0-2-4 16,-1 1-4-16,0-1-7 0,0-3-7 0,-3 0-7 0,1-2-10 0,0 0-11 15,-2-2-8-15,1-2-8 0,-1-1-6 0,-1-4-7 0,1 1-11 0,0-1-12 16,1-3-20-16,-2 2-25 0,4-3-29 0,-1 2-32 0,-1 2-37 0,3 1-39 15,-1 1-33-15,0 2-32 0,0 0-23 0,2 0-20 0,0 5-19 0,2 0-23 0,0 3-50 16,-1-1-62-16,0 5-33 0,0-2-17 0,2 2 7 0,-2 2 19 0</inkml:trace>
  <inkml:trace contextRef="#ctx0" brushRef="#br0" timeOffset="20354.06">1986 7618 70 0,'2'-1'500'0,"0"0"4"0,1-1 4 15,-2 1 0-15,0 0 1 0,-1-2-71 0,0 2-105 0,-1-2-91 0,0 2-85 0,1 0-52 16,-1-1-38-16,-2 2-23 0,2 0-16 0,-1 0-10 0,0 2-10 0,1-1-3 15,0 1-4-15,1 1-7 0,0 1-8 0,0-1-13 0,0 1-16 0,0 1-21 0,1-1-26 16,2 1-22-16,0 1-24 0,1 0-22 0,0 1-24 0,0-1-21 0,2 2-21 0,-1 0-34 16,1-1-38-16,0 0-63 0,0 1-72 0,1 0-25 0,0-1-1 15,-1 0 14-15,-1 0 357 0</inkml:trace>
  <inkml:trace contextRef="#ctx0" brushRef="#br0" timeOffset="20440.06">2094 7755 166 0,'-7'-7'330'0,"1"1"-28"0,-1-2-42 0,-2 0-67 0,0-1-80 0,2-2-50 0,-3 0-37 0,0-1-30 0,0 0-25 15,3 0-31-15,-2-1-30 0,0 0-55 0,1 1-66 0,0-3-48 0,1 2-40 0,-2 0-21 16,4 0 284-16</inkml:trace>
  <inkml:trace contextRef="#ctx0" brushRef="#br0" timeOffset="23813.07">1227 9927 6 0,'-5'-1'309'0,"1"0"-29"16,-1 1-47-16,1-2-44 0,-1 1-44 0,2 0-23 0,-1-1-15 0,0 2-4 0,-2-2 3 15,2 1 6-15,2-2 8 0,-2 1 4 0,1-1 4 0,1-1 3 16,-3 0 5-16,3 0 2 0,-1-1 2 0,-1-2 1 0,2-1 0 0,-3 1-5 0,2-2-5 16,1 1-6-16,-1-1-8 0,1 1-9 0,-1 0-8 15,1-1-8-15,1 1-9 0,-3 2-6 0,3 1-7 0,-2-1-8 0,2 1-9 16,-1 2-9-16,0 0-8 0,1-1-2 0,1 2 0 0,-1 1-5 0,0 2-2 16,-1 1-3-16,2 2-1 0,0 0 1 0,0 3 1 0,2 1-1 0,-1 4-1 15,0 1 0-15,2 2-1 0,-1 1 1 0,1 3-2 0,-1 2-3 0,3 0-6 16,0 2-2-16,0 3-1 0,0-1-1 0,1 0-2 0,2 0-2 0,0 1-4 15,1 0-1-15,2 1 1 0,0 0-1 0,3-1-1 0,0 0 2 0,0-1-1 16,3 0 0-16,-2-1 0 0,2-2 3 0,-1 1 2 0,3-1 0 0,-3 0-2 16,1-2 1-16,1-2 0 0,-1 1 1 0,-2-1-2 0,1-1-1 0,-1-2 1 15,-2 0 0-15,-1-2-1 0,-1-1 0 0,-2 0 3 0,1-2-1 16,-3-1-1-16,1-1 0 0,-1 0 2 0,-2-1 2 0,-1-2-1 0,1 0-2 0,-3-2-1 0,2 1-11 0,-3-3-13 16,0 0-16-16,-1-1-18 0,0-1-22 0,-1-2-23 0,1-1-25 0,-2-2-25 15,-1-2-19-15,1-2-19 0,-2-2-14 0,0-4-12 0,2-1-6 0,-1 0-3 16,2-3 2-16,-2 0 7 0,1-3 12 0,0 2 11 0,0-4 19 0,1 1 19 0,0 1 22 15,1-2 22-15,0-1 21 0,0-1 21 0,0 1 20 0,0 0 22 0,0 1 18 16,0 0 18-16,0-1 22 0,0 2 23 0,0 0 24 0,0 1 25 0,0 3 22 0,0 1 22 16,-1 0 15-16,-1 3 12 0,1 1 9 0,1 1 7 0,-2 2 0 0,-1 0-4 15,2 2-5-15,-3 2-5 0,3 2-13 0,-1 0-15 0,-1 3-18 0,2 0-17 16,-3 1-19-16,1 2-15 0,1 0-12 0,-4 1-7 0,2 1-10 0,0 3-7 0,-2-2-6 0,1 5-3 16,0-1-6-16,-1 2-4 0,0-1-2 0,0 1-2 0,-1 1 0 0,0 1 0 15,2 0-2-15,-1 0-3 0,-2 1-3 0,2 1-1 16,0-1-1-16,0 0-1 0,1 0-1 0,0 0-3 0,-1 1-2 0,2-1 1 0,0-1 0 15,-2 0-3-15,2-1 1 0,2 0 0 0,-2-1 2 0,1-3 3 0,1 2 1 16,-2-1 0-16,3-2 0 0,-1 0 0 0,-1-1-1 0,3 0 3 0,-1-2 0 16,0 2 1-16,-1-3 1 0,1 1 3 0,1-1-2 0,-1 1-1 15,-2-1-2-15,2 0 0 0,-1 1 0 0,0-2 0 0,1 1 1 0,0 0-1 16,0 0 0-16,-1-1 2 0,1 2-1 0,0-2 0 0,1 0 0 0,-1 0-3 16,-1 1 1-16,1-1 1 0,1 0-1 0,-1 0-2 0,1 0-1 15,0 0-1-15,0 0-2 0,0 0-1 0,0 0-2 0,0 0-3 0,0 0-1 0,0 0-1 16,0 0 0-16,0 0-2 0,0 0 1 0,0 0-1 0,0 0 1 0,0 0 0 15,1 0 0-15,0 0-2 0,2 0 2 0,-2 0 1 0,3 0 3 0,-2 0 0 16,2 0 2-16,1 0 0 0,-1 0 1 0,0 0 1 0,-1 0-1 0,3 0 2 16,-1 0-2-16,0 0 2 0,0 0 2 0,-1 0 3 0,1 0 0 0,-1 0-2 15,1-1-4-15,-2 1-1 0,1 0 0 0,0 0-2 0,-2 0 2 0,1 0 2 0,2 0-2 16,-1 0 0-16,-1 0-1 0,1 0-3 0,1 0-1 0,0 0-3 0,-1 0-1 0,1 0-1 16,1 0 2-16,-1 1 6 0,1 1 0 0,0-2 0 0,0 1 0 0,1 1-2 15,0 0 1-15,1 0 1 0,-1 0 1 0,0 0 0 16,0-2 0-16,0 3 2 0,-1 0 1 0,3-2 2 0,-3 1-3 0,1 0-1 0,0-1-2 0,-1 0 1 15,-1 0 1-15,4-1 1 0,-3 1 0 0,-1 0-2 0,2 0-1 0,0 1 1 16,-1 0-2-16,1 0 0 0,0 0-1 0,0-1 1 0,-2 2 0 0,1-1 2 0,2-1 0 0,-2 1 0 16,0 0-2-16,0 0-2 0,0 0 2 0,1 0 0 0,0-1 2 0,-2-1-1 15,1 1 0-15,2 0-1 0,-2 0 0 0,-1 1 2 16,1-2 0-16,-1 1 0 0,0 0 0 0,0 0 1 0,-1-1 0 0,-1 2-1 0,1-2-1 0,0 0-2 0,0 0-10 16,-2 0-12-16,3 0-11 0,-2 0-11 0,0-2-15 0,1 2-15 0,1-1-23 15,-1 0-24-15,0 0-28 0,-1-1-28 0,3 0-22 0,-1 0-21 0,2 0-11 16,0-4-11-16,-1 3-2 0,3-2 2 0,-2 2-3 0,3-3-3 0,-1 2-12 0,2-1-16 15,-1 0-19-15,1 1-18 0,-1-1-16 0,1 1-13 0</inkml:trace>
  <inkml:trace contextRef="#ctx0" brushRef="#br0" timeOffset="24110.06">1732 9713 448 0,'-5'-4'574'0,"0"-1"20"0,-1 1 19 0,-1 0 12 0,-1 0 7 0,1-1-72 0,-1 2-108 16,2 1-106-16,0-1-104 0,0-1-54 0,1 3-30 0,-2 0-23 0,4-1-18 0,-1 0-19 16,0 0-15-16,2 0-20 0,-2-1-20 0,4 0-14 0,0 0-9 0,0-1-6 15,4-1-3-15,-2 0-3 0,2-2-4 0,1 0 0 0,4-3-3 0,-2 0 1 0,3 0-1 16,0-1-1-16,2-2 0 0,2 0-2 0,-3 1-1 0,4 1-4 0,-1-2-5 15,1-1-7-15,-2 1-11 0,2 1-19 0,1-1-21 0,1 0-25 0,-1 0-25 16,-1 1-25-16,-2-1-26 0,2 3-31 0,0-1-34 0,0-1-33 0,-1 1-30 0,-2 1-23 16,-1 1-17-16,-1 0-16 0,1 2-16 0,-1-2-21 0,-1 3-24 15,1-1-34-15,-4 1-37 0,0 0-2 0,2 1 13 0</inkml:trace>
  <inkml:trace contextRef="#ctx0" brushRef="#br0" timeOffset="24324.06">1962 9377 0 0,'-5'6'136'15,"0"-1"294"-15,0-1 8 0,0 0-18 0,0 0-32 0,-1 0-51 0,2-1-57 0,0 0-43 16,1 0-37-16,-1-2-25 0,0 2-23 0,2-1-16 0,-1-1-16 0,2 1-14 0,-1 0-14 16,0 0-11-16,1-1-9 0,1 3-11 0,0-2-11 15,0 2-9-15,0 0-8 0,0 1-6 0,3-1-5 0,-1 2-3 0,1 0-4 0,0 1-2 0,2 1 0 16,0 3-3-16,1-1 0 0,2 1-1 0,-2-1 2 0,3 3-2 0,-2 0-2 0,2 2-2 16,0-1-2-16,-1 0-6 0,2 1-8 0,-1 1-16 0,2 0-16 15,-1-1-28-15,0 2-34 0,1-1-32 0,-1 0-29 0,1 0-29 0,2 1-27 0,-2 1-40 0,0 0-46 16,0 1-60-16,0 1-66 0,1-1-31 0,-4 1-18 0,2 1 3 0,-1 0 102 15</inkml:trace>
  <inkml:trace contextRef="#ctx0" brushRef="#br0" timeOffset="24487.07">2198 10402 493 0,'-5'0'595'0,"-1"-1"9"0,-2-2 6 0,2-1 5 16,-3-1 4-16,3-1-60 0,1-2-88 0,-2 0-111 0,2 0-120 0,0-1-67 0,0 0-44 15,0 1-31-15,2-3-23 0,1 1-20 0,-1-2-15 0,2 1-12 0,1 1-12 16,1-3-15-16,2 2-18 0,-1-1-21 0,2 1-25 0,2-3-22 0,1 3-26 0,0-1-25 15,3-2-22-15,0 0-29 0,1 0-28 0,4 0-26 0,0-1-22 0,1-1-16 16,-1 1-10-16,6-4-3 0,-1 0 0 0,1 0 8 0,0-2 12 0,3 1 11 0,-1-2 12 16,1 0 7-16,1-2 8 0,0-1 6 0,-1 0 8 0,0-1 0 0,2-1-1 15,-3-4-23-15,-1 1-31 0</inkml:trace>
  <inkml:trace contextRef="#ctx0" brushRef="#br0" timeOffset="24775.06">2665 9328 0 0,'-9'-15'308'0,"3"3"-11"0,-1 3-28 0,-2 1-38 0,0 2-41 0,-1-1-38 16,1 3-35-16,0 2-18 0,0 1-12 0,-1 1-3 0,0 2 0 0,0 1 4 15,0 1 1-15,2 1 5 0,-2 0 5 0,1 2-1 0,-1-1-3 0,1 3-2 0,1 1-6 16,0-1-5-16,1 1-6 0,-2-1-6 0,4-1-6 0,-1 3-7 0,0-2-8 16,1-1-6-16,1 1-5 0,-1-2-7 0,1 0-5 0,3 1-3 0,-2-1 0 15,2-2 2-15,1 3 3 0,0-3 1 0,1 1 5 0,2 0-1 0,-1-1-1 16,1 1 3-16,3-1 4 0,-1 1 3 0,0-2 3 0,1 0 3 0,0 2 1 0,2-1 1 16,-1-1 0-16,2 1-1 0,0 0-2 0,-2-1-3 0,3 1-2 0,-1-1 0 0,2 0 2 15,-1 2-2-15,2 0-4 0,1-1-3 0,-2 0-6 0,4 2 1 0,-1 0 1 16,0-1-2-16,1 3 0 0,0-1-2 0,1 1 0 0,1-1 1 15,0 2 3-15,-1 1 7 0,1 0 8 0,1-1 8 0,-2 3 9 0,0-1 7 16,-1 1 10-16,-2 1 5 0,0 0 5 0,-2 0 3 0,-2 1 0 0,1-1 0 0,-4 2-1 16,-1-2-3-16,-1 2-4 0,-2-1-7 0,0 0-10 0,-4 0-8 15,0-1-9-15,-3 1-9 0,0-4-10 0,-1 3-14 0,-3-4-14 0,-1 0-21 0,-1 0-21 16,-3-4-27-16,-1 1-29 0,-1-2-25 0,0-3-23 0,-5-1-37 0,2-1-40 0,0-1-40 16,-1-4-41-16,-2 0-36 0,1-1-37 0,1-3-63 0,0-1-73 0,1-2-36 15,0 1-20-15,-1-4 7 0,4-1 17 0,0-1 20 0,1 0 487 0</inkml:trace>
  <inkml:trace contextRef="#ctx0" brushRef="#br0" timeOffset="24998.06">2717 8952 0 0,'0'-5'119'0,"-1"1"386"0,0 2 0 0,-3 0-2 15,3 1-2-15,-2 0-4 0,2-1-4 0,-2 2-110 0,2 2-162 0,0-1-86 0,1 0-52 16,0 2-22-16,0 0-8 0,0 0-3 0,2 2 3 0,1 1 4 0,1 0 5 15,1 1 6-15,0 2 8 0,1 0 4 0,1 2 1 0,2 2-2 16,0-1-5-16,-1 2-5 0,3 2-9 0,0 1-7 0,1 1-6 0,-1 1-9 16,0 2-6-16,3-1-16 0,-2 2-23 0,1 0-21 0,-1 2-28 0,2-2-24 0,-3 3-26 15,3 0-42-15,-2-3-48 0,2 2-44 0,-3-1-44 0,1-1-79 0,1 1-96 16,-2-2-53-16,0 0-37 0,-2-4-7 0,1 0 4 0,-3-1 12 16,2-3 162-16</inkml:trace>
  <inkml:trace contextRef="#ctx0" brushRef="#br0" timeOffset="25204.06">3120 8908 0 0,'-9'-21'318'16,"0"3"217"-16,2 3-1 0,-2 2 0 0,3 1-1 0,-3 4-1 0,4-1-1 15,-1 4-125-15,0 0-183 0,2 1-96 0,-1 2-58 0,2 2-28 0,1 0-14 16,-2 0-3-16,3 3 0 0,1 1 1 0,0 1 2 0,1-1 3 0,3 4 3 0,-3 0 4 16,3 2 2-16,1 0 3 0,0 1 1 0,4 3-1 0,-2 0-2 0,3 2-4 15,0 1-5-15,1 1-5 0,1-1-3 0,1 4-6 0,1-1-9 0,-1 2-13 16,2-1-19-16,-2 4-19 0,0-1-22 0,1 1-25 0,1 0-29 0,-4 2-33 15,3-1-37-15,-2-1-29 0,-2 1-29 0,1 1-23 0,-1-2-23 0,0 1-26 16,0-3-31-16,-1 1-31 0,-3-3-31 0,0-4-29 0,-3 0-28 16,-1 0 5-16,-2-4 58 0</inkml:trace>
  <inkml:trace contextRef="#ctx0" brushRef="#br0" timeOffset="25601.06">3195 9450 0 0,'-7'-9'263'16,"-3"-1"142"-16,2-1 7 0,0 1-32 0,0 0-51 0,1-1-54 0,-1 0-57 15,2 1-40-15,-1 0-37 0,1-1-23 0,0 1-20 16,0 1-16-16,3-1-14 0,0 1-15 0,-1 0-11 0,3 0-17 0,1-1-19 0,0 0-23 0,0 1-22 15,4-3-23-15,0-1-22 0,2 0-18 0,1-3-16 0,2 1-12 0,1-3-12 16,0 0-7-16,1-2-5 0,3-1-1 0,-1 1 1 0,1-2 13 0,0 0 18 16,-1 1 23-16,1 0 26 0,0-1 27 0,-2 2 33 0,0-1 31 0,-1 3 30 15,-2 1 28-15,-1 2 26 0,0 1 23 0,-2 2 23 0,-3 0 15 0,1 3 16 16,1 0 8-16,-4 1 7 0,0 2 2 0,1 0 0 0,-2 1-9 0,0 1-11 16,-2 0-13-16,1 0-13 0,0 0-17 0,-3 3-16 0,3 0-18 0,-1-1-16 15,-1 2-14-15,-1 2-14 0,2-1-12 0,-2 2-9 0,0 1-10 16,2 1-7-16,-1 0-4 0,2 3-4 0,0 0-1 0,0 1-2 0,1 3 2 0,1 0 3 15,0 2 3-15,3 2 2 0,2 0-2 0,-1 2-1 0,1 0-2 0,3 3 2 16,-2-1 0-16,3 2 1 0,-1-1 6 0,2 0 7 0,-2 0 4 0,2 1 2 16,-1-1-1-16,1 0-1 0,0-1 1 0,1-2 2 0,0 0 6 0,-2-3 9 15,1 1 11-15,0-3 12 0,-1-1 7 0,1-3 5 0,-1-1-3 0,1 0-3 16,1-4-2-16,-2-3-3 0,1-1-1 0,0-3-2 0,0-3-1 0,1-3-4 0,0-3-5 16,-1-4-6-16,-1-2-9 0,0-3-7 0,-3-3-6 0,2-1-6 15,-4-2-1-15,0-2 0 0,-3-3 0 0,-2 1-2 0,-2-1 1 0,-3 1-2 0,0-1-1 16,-5 2 0-16,1 3-1 0,-3-1-3 0,1 3-2 0,-3 3-7 0,0 1-5 15,1 3-5-15,-1 1-10 0,-1 2-10 0,0 5-17 0,2 0-23 0,-1 4-26 16,0 3-30-16,1 1-32 0,-1 3-35 0,0 2-45 0,3 3-51 16,0 2-42-16,1 4-36 0,-1 0-77 0,1 2-97 0,0 0-46 0,1 2-26 0,3 0 2 15,-2 1 13-15,0 0 23 0,3 0 308 0</inkml:trace>
  <inkml:trace contextRef="#ctx0" brushRef="#br0" timeOffset="25818.06">3449 8719 0 0,'1'-11'232'16,"-1"2"346"-16,-1-2 1 0,-1 1 2 0,1 2 2 0,0 1-3 0,-2 0-3 0,2-1-100 0,-1 1-142 16,-1 1-100-16,2 2-83 0,1 1-40 0,0 1-22 0,0-1-15 0,4 3-15 15,-2 0-5-15,2 3-1 0,1-1-2 0,4 1 1 0,-2 2-1 16,3 2 0-16,1 1-2 0,3 1-1 0,-2 1-7 0,2 2-11 0,1 3-12 0,1 0-14 16,0 1-15-16,-1 4-14 0,1-1-25 0,0 1-29 0,-2 4-25 0,1-2-21 15,1 3-26-15,-2 0-31 0,-1 1-33 0,0-1-38 0,-2 0-30 0,-1 0-26 16,1 1-19-16,-1-2-16 0,-1-2-17 0,-3 2-15 0,0-3-10 15,-2-2-6-15,-3-1-4 0,-1-3 1 0,0-3 16 0,-4 1 25 0</inkml:trace>
  <inkml:trace contextRef="#ctx0" brushRef="#br0" timeOffset="26131.06">3644 9081 192 0,'-16'-30'347'0,"-1"-6"34"0,3 0 26 15,1-4 15-15,-1 0 10 0,2-1-11 0,2-1-20 0,-1 1-27 0,1 2-34 0,1 2-27 16,3 3-23-16,-3 0-28 0,3 4-31 0,0 1-30 0,1 3-26 0,1 1-24 16,2 0-22-16,-1 3-21 0,2 2-23 0,2-1-21 0,2 5-22 15,-1-1-15-15,3 3-14 0,4 0-8 0,-2 3-4 0,4-1-2 0,1 4-1 0,1 0 1 16,2 2-2-16,1-1 0 0,2 4 0 0,-1 2-1 0,2 0 2 0,-1 2-1 15,1 1 1-15,1 1 1 0,-3 4 1 0,2 0-1 0,-3 3-2 16,0 0 0-16,-2 4-2 0,1 0 1 0,-3 2-3 0,1 1-2 0,-3 0-4 0,-1 4-4 0,-1-1-4 16,-3 1-2-16,1-1-2 0,-1 0 1 0,-1 1-2 15,-2-1 2-15,2-2 0 0,-4-1 1 0,1-1 2 0,-1-3 0 0,0 0 2 0,0-1 6 16,-1-3 6-16,1 0 5 0,-2-2 5 0,-1 1 5 0,1-4 6 0,-1 0 6 0,-2 0 4 16,0-2 4-16,0 0 3 0,0-1 2 0,-1-1 1 0,0 0 0 0,0 0 1 15,-2 0-1-15,2 0-2 0,1 0-2 0,0 0 0 0,0-1-4 0,0 1-6 16,1-2-6-16,2 1-4 0,-3 1-4 0,4 0-3 0,-2 0-2 0,2 0-3 15,1 0 0-15,0 0-1 0,0 0 0 0,3 0-1 0,-1 0 1 0,4 0 0 16,-1 1 0-16,0 1 1 0,1-2-2 0,3 1-2 0,0 2-7 0,-1-2-10 16,3 2-13-16,1-1-16 0,0-1-22 0,3 1-24 0,0-1-31 0,-1-1-30 15,2 0-40-15,0 0-43 0,4-3-38 0,0 1-35 0,2-2-43 0,-1-1-45 16,1-2-62-16,1-1-71 0,2-2-26 0,-3-2-9 0,0-2 11 0,1-2 19 16</inkml:trace>
  <inkml:trace contextRef="#ctx0" brushRef="#br0" timeOffset="26567.06">4429 7941 343 0,'-8'-4'461'0,"-3"-1"11"0,0 1 9 0,2 0-45 0,-3 2-72 16,0 0-65-16,0-1-61 0,-3 1-33 0,2 2-20 0,-1 0-15 0,-1 0-10 0,-1 2-15 16,0 1-16-16,-2 0-12 0,1 2-14 0,-2 1-10 0,2 1-9 15,-2 2-9-15,2 0-6 0,-2 2-8 0,2 1-10 0,-2 1-9 0,2 0-9 16,1 1-6-16,0 1-5 0,2 1-7 0,-1 1-6 0,3 0-4 0,-1 0-1 0,3 0-2 15,3-3-3-15,-2 2-2 0,4 1-2 0,-1-3 0 0,3 1 1 16,1-2 1-16,2-1 0 0,0-1-2 0,0 0-3 0,4 0 2 0,-1-2 2 0,1 1 2 0,2-2 0 16,2 0 2-16,-2-2 3 0,3 1 3 0,1-2 1 0,0 0 1 0,2-1 1 15,0-2 4-15,2 0 6 0,-1 0 2 0,0-2 0 16,2-2 4-16,1 0 2 0,-1 0-1 0,0-2 0 0,0-1-2 0,1 0 2 0,0-2 2 0,-1 1 2 16,1-2 3-16,-3 1 1 0,0 0 1 0,1 0 0 0,-4-2 1 0,1 2 2 15,-1 0-1-15,-1 0-1 0,-3 2 0 0,1-1 0 0,0 1-1 0,-2 1-1 16,-1 0-4-16,-1 3-1 0,0-2-4 0,-1 2-4 0,-2 0-4 0,0 1-6 15,0 1-4-15,-1 0-3 0,-2 2-2 0,1 1-2 0,-2 0-1 0,-1 1-1 16,1-1 0-16,1 4 0 0,-1-3 0 0,-1 3-1 0,0 0 2 0,0 1-1 16,0-1 0-16,0 0 0 0,0 1 1 0,1-1 0 0,1 1 0 0,-2 0 2 15,1 0 0-15,-1 3-1 0,1-3 1 0,-1 2 0 0,3-2 1 0,-2 4 1 16,2-2-2-16,-1-1 0 0,1 2 1 0,-2-1 1 0,3 0-2 0,0 0 1 16,1-2-1-16,0 2 0 0,1-1 0 0,0-2-2 0,3 1-1 0,-2-1-1 15,3 0-6-15,-1 1-8 0,2-4-16 0,-1 3-22 0,3-4-24 0,0 1-26 16,2 0-32-16,0-1-37 0,1-2-45 0,3-1-49 0,-2-1-36 15,3-2-32-15,1-1-55 0,2-2-68 0,-2-2-60 0,5-2-57 0,-1-3-8 0,1-4 10 0,0-1 20 16,2 0 214-16</inkml:trace>
  <inkml:trace contextRef="#ctx0" brushRef="#br0" timeOffset="27163.06">4636 7524 0 0,'-6'17'454'0,"2"-2"24"0,-1 0 5 15,-2-1 11-15,1-1 12 0,-1-2-41 0,0 1-66 0,2-3-70 0,-1 1-70 16,-2-2-38-16,3 0-25 0,0 0-10 0,-1-1-3 0,2-3-2 0,1 1 0 0,-1-2-4 16,-1 0-5-16,3-1-9 0,-1-2-13 0,2-3-22 0,-1 0-24 15,4-3-28-15,-1-2-29 0,4-4-19 0,2-3-12 0,3-4-9 0,4-5-7 0,5-6-1 16,3-6-1-16,7-5-1 0,4-6 1 0,7-7-1 0,3-5 0 0,8-3-1 15,4-4 2-15,7-4 1 0,1-3 1 0,6 1 1 0,0 0 2 0,3-2 0 16,3 1 1-16,-2 0-1 0,2 2 1 0,-3 1-2 0,-3 2-2 0,-5 5-1 0,-4 4 0 16,-4 4-3-16,-6 4-3 0,-7 6-5 0,-4 6-3 0,-7 6-7 15,-4 3-7-15,-6 4-19 0,0 2-19 0,-8 6-25 0,0 1-27 0,-3 1-22 0,-4 4-19 16,-2-1-32-16,0 3-38 0,-5 2-34 0,0 1-33 0,-2-1-29 0,-3 3-24 16,-2 2-39-16,1 2-46 0,-4 0-49 0,0 1-50 0,-2 1-8 0,0 0 11 15,-2 2 14-15,-1 1 244 0</inkml:trace>
  <inkml:trace contextRef="#ctx0" brushRef="#br0" timeOffset="27438.07">5051 6351 190 0,'-15'6'493'0,"0"-3"4"0,-1 0 3 0,2-2 2 0,1-2 0 16,0-1-65-16,2-2-96 0,0 0-104 0,3-1-108 0,2 0-50 0,1-2-19 15,3-1-9-15,2-1-2 0,1 0-4 0,5-3-5 0,-1 0-1 0,4-2-2 16,2 1 3-16,4-1 3 0,1-1 1 0,4-2 3 0,1 0 3 0,4-1 6 15,2-1 4-15,5-2 5 0,1 0 2 0,5-2 2 0,3-2 2 0,3-2 1 16,2 1 0-16,0-4-2 0,2 1 0 0,2-1-1 0,-2-1-4 0,2-1-3 16,1 3-6-16,-3-1-7 0,-3 1-8 0,-3 3-12 0,-2 1-5 0,-4 4-7 15,-4 3-4-15,-2 1-2 0,-4 2-2 0,-1 6-3 0,-5 1 0 0,0 2-1 0,-4 3 0 16,0 3-2-16,-5 5 1 0,-1 3-1 0,-2 4 3 0,-3 5 1 16,-4 6-2-16,-5 5-5 0,-1 4-9 0,-4 5-12 0,-3 4-18 0,-4 5-24 0,-4 4-20 15,-1 0-22-15,-3 4-18 0,-2-2-20 0,0 2-28 0,0-3-31 0,2-2-30 16,2-2-29-16,-1-3-23 0,2-2-21 0,2-5-18 0,1-1-16 15,5-5-47-15,-1-2-61 0,2-4-29 0,2-3-12 0,0-2 2 0,0-2 13 0</inkml:trace>
  <inkml:trace contextRef="#ctx0" brushRef="#br0" timeOffset="28584.06">6192 5153 0 0,'-2'-9'226'0,"1"1"213"0,-2-1 6 0,1-2 2 15,-1 3 3-15,-2 0-72 0,3 1-106 0,-2 0-76 0,2-1-63 16,-1 3-39-16,-1 0-25 0,2 1-19 0,-1 0-14 0,1 2-7 0,2 0-7 0,-1 1-6 15,1-1-8-15,0 2-6 0,0 0-3 0,1 2-3 0,3-1-2 0,0 2 1 16,2 1-1-16,1 1 4 0,2 1 4 0,1 3 5 0,2 2 2 0,2-1 7 0,1 4 5 16,2 1 3-16,0 2 4 0,3 2 1 0,1-1 5 0,0 3 3 15,2 1 6-15,-1 2 2 0,3 1-1 0,-3 0 1 0,2 0 0 0,1 1-3 0,-3 0-2 16,2 0-5-16,-2 2-4 0,2-3-2 0,-2 1-3 0,-2 1-2 16,1-1-1-16,-1 0-6 0,0 0-5 0,1-2-4 0,-2 0-2 0,-1-1-3 15,1-1 0-15,-2-1-5 0,-3-2-5 0,2-1-3 0,-1-1-3 0,1-3-1 16,-2 0-1-16,-3-4-7 0,0 1-8 0,-1-2-6 0,-2-3-5 0,-1 0-10 15,-1-4-11-15,-1-1-6 0,-2-2-6 0,-2-4 3 0,-4-3 4 0,0-2 2 0,-6-5 2 16,-1-2 0-16,-4-5 0 0,-3-4 8 0,-3-4 10 16,-5-3 12-16,-2-5 16 0,-4-3 19 0,-1-2 24 0,-2-2 15 0,-2 0 13 15,1-1 12-15,0 1 12 0,2 1 13 0,1 4 16 0,2 1 12 0,0 3 10 0,5 5 3 0,-1 2 1 16,5 2-2-16,0 5 0 0,1 1-6 0,0 0-4 0,3 3-4 0,1 3-3 16,1 2-6-16,1 1-9 0,3 2-14 0,0-1-15 0,2 1-11 0,-1 2-7 15,5-1-7-15,-1-3-6 0,1 3-5 0,4-3-4 0,1-1-7 0,1-3-4 16,4-2-6-16,1-3-7 0,3-5-3 0,2-2-2 0,4-2-1 0,2-6-1 15,2-1-1-15,2-2 0 0,4-3 1 0,2 0 1 0,2 0-1 16,3-1 1-16,2 0-1 0,2 1-1 0,2-3 0 0,4 0 0 0,3 0 1 0,1-1 0 0,1 2 1 16,2 1 0-16,-2 0 0 0,0 1 1 0,0 0-1 0,-1 2-1 15,-2 2 0-15,-1 3 0 0,-2-1 0 0,-4 2 2 0,-1 3 0 0,-1-1-2 0,-3 2-2 16,-3 1-5-16,0 3-5 0,-4-1-5 0,-1 0-10 0,0 2-12 0,-3-1-9 16,-1 1-5-16,-1 0-5 0,-1 0-4 0,-2 1-4 0,0 0-3 15,1 0-1-15,-3 2 1 0,1 1 4 0,-1 1 7 0,-2 2 3 0,1-1 4 0,-3 2 10 16,0 3 12-16,-3 1 8 0,2 1 7 0,-3 1 2 0,-1 1 5 0,0 3 1 15,-3 1 3-15,1 2 1 0,-1 0 2 0,0 1-3 0,-2 3-3 16,0 0 1-16,-2 3 2 0,0 0 1 0,1-1 1 0,-2 4 1 0,3 0 1 0,-1-1 3 16,1 3 4-16,1 0 2 0,0 0 2 0,3-1 4 0,3 2 3 0,2-1 4 0,5 1 3 15,1 1 2-15,7-1 0 0,3 2 1 0,6 2 0 0,5-1 1 0,4 0 1 16,6 2-2-16,6-1-2 0,3 2-2 0,4 0-2 0,6 0-2 0,3 2-4 16,3 0-3-16,1 1-2 0,3 0-2 0,-1 1-1 0,2 1-1 0,1 0-3 15,1 0-2-15,-1 0-3 0,-1 2 2 0,0 0 1 0,-2 0 2 0,2-2-1 16,-3 2 2-16,-2-1-1 0,-5 0-1 0,-3-1 0 0,-4 0-1 0,-5 1-1 15,-3 0 0-15,-6 2-2 0,-2 1 2 0,-8 0-1 0,-4 0-1 0,-5 2-6 16,-6 2-4-16,-5 3-2 0,-6 3-2 0,-8 2-1 0,-9 4 1 16,-6 2 2-16,-9 6 1 0,-10 3 3 0,-11 2 2 0,-7 7 2 0,-9 1 1 0,-9 4-2 15,-6 4-1-15,-9 2-1 0,-5 1 3 0,-8 3 6 16,-4 0 4-16,-3-3 3 0,-3 0 2 0,-1-1 0 0,-1-4 2 0,-2-3 2 0,5-1 3 0,2-5 0 16,5-5 4-16,3-3 5 0,7-2 6 0,3-5 5 0,8-2 0 0,6-5 0 15,5-4 0-15,6-2-2 0,5-5-1 0,5 0 0 0,9-7-4 0,1-1-4 16,9-2-9-16,2-4-10 0,5 0-18 0,3-5-21 0,3 0-23 0,5-4-19 0,3-1-27 15,1-2-28-15,4-3-38 0,4-2-41 0,3-2-38 0,3-3-34 0,4-3-45 16,5-2-47-16,3-2-60 0,2-3-67 0,6-4-28 0,0-1-8 16,3-3 5-16,3-2 12 0</inkml:trace>
  <inkml:trace contextRef="#ctx0" brushRef="#br0" timeOffset="29242.08">8136 4298 0 0,'9'-10'333'15,"-3"-1"48"-15,3 0 8 0,-3-1-40 0,3-2-61 0,-2 0-66 16,2 0-68-16,1 0-30 0,0 0-13 0,0-1-3 0,2-1 2 15,-2 0 3-15,5-1 4 0,-1-1-3 0,0 1-3 0,4-3-5 0,0-2-7 16,4 0-7-16,0-2-8 0,5-2-13 0,3-3-13 0,2-3-8 0,3-2-4 0,2 1-8 0,5-6-8 16,2 1-10-16,2-4-11 0,1 0-3 0,3 0 0 0,-1-2-1 0,1-1-3 15,3 2-2-15,-3-1-1 0,1 1 0 0,-1 0 3 0,-4 2 0 16,-1 1-3-16,-2 0-1 0,-6 5 2 0,-2-1-2 0,-5 4-3 0,-1 1-7 16,-7 1-9-16,-2 3-8 0,-4-1-7 0,-4 3-10 0,-3-1-10 0,-3 1-13 0,-3 3-14 15,-5-2-13-15,-2 3-13 0,-3 1-11 0,-1 2-12 0,-5 1-5 0,-2 2-4 16,-1 2 3-16,-1 1 3 0,-3 1 6 0,0 3 6 0,0 1 10 0,-1 2 12 15,1 1 12-15,-1 2 11 0,1-1 10 0,4 1 8 0,1 0 5 0,0 1 5 0,3-2 3 16,2 2 2-16,0-3-1 0,4 2 0 0,0-2-2 0,2 1-2 16,0-3-6-16,3 2-5 0,0-1-3 0,-1 0-2 0,1 1 3 0,1 0 5 15,-2-1 11-15,-2 2 13 0,-1 3 11 0,0 0 14 0,-1 0 9 0,-4 3 9 16,-3 2 10-16,2 1 9 0,-5 2 10 0,0 3 11 0,-4 1 10 0,0 2 8 0,-3 2 9 16,-1 1 9-16,0 1 4 0,-2 0 4 0,1 1 2 0,1-1 0 0,-2 1 3 15,1-1 3-15,0 2-2 0,3-3 0 0,2-2-4 0,1-1-6 0,2 0-4 16,2-3-6-16,2-2-7 0,2 0-9 0,0-1-9 0,3-1-6 0,2-1-8 15,1-2-6-15,3 0-6 0,1-1-5 0,2-2-4 0,1 0-3 0,6-1-1 16,1-1 0-16,3-3 1 0,4-1 0 0,3-4 1 0,3-2 0 0,6-2 1 0,4-4 0 16,5-3-1-16,3-2-3 0,3-4-1 0,4-3-1 0,3-3 0 15,1 2 0-15,1-1-3 0,0-2-4 0,2 0-2 0,-4 4 3 0,-2-1 0 16,-4 4-1-16,-3 1 3 0,-3 5 3 0,-5-1 6 0,-3 4 7 0,-4 3 4 0,-5 2 4 16,-2 4 10-16,-3-1 9 0,-1 5 8 0,-5 0 5 0,0 1 5 15,-4 5 5-15,0 0 4 0,-2 4 3 0,-4 3-1 0,0 0 1 0,-4 4-2 0,-4 4-3 16,-1 3-4-16,-5 1-4 0,-1 3-8 0,-2 3-12 0,-2 0-2 0,-1 2 1 15,-1 1-8-15,0-1-7 0,-2 3-7 0,0-2-3 0,2 0-5 0,2-2-3 16,2-2-6-16,1-1-6 0,1 0-13 0,3-2-16 0,-1 0-19 0,3-2-21 16,3-3-29-16,1 1-32 0,-1-2-27 0,5-2-22 0,-1 1-19 0,2-3-18 15,1 0-17-15,1-1-17 0,2 0-25 0,-2-2-26 0,3 1-55 16,0-2-64-16,-2-1-24 0,3 0-4 0,-1-2 14 0,1 2 299 0</inkml:trace>
  <inkml:trace contextRef="#ctx0" brushRef="#br0" timeOffset="30309.06">9762 1977 404 0,'-5'-4'415'0,"1"-1"7"0,-1 2 3 0,2-2-66 0,-1 1-99 16,0 1-58-16,-2-1-37 0,2 1-24 0,2 0-13 0,-2 0-11 0,1 3-12 16,0-3-9-16,-1 1-9 0,2 0-9 0,-1 1-10 0,1 0-12 0,-1 1-8 15,2-2-12-15,-3 1-9 0,3 1-8 0,0 0-5 0,1 0-4 0,0 0-4 16,0 0-4-16,0 1-3 0,1 1 0 0,0 2-1 0,4-1 1 0,-1 2 1 15,0 2 0-15,1 1 1 0,2 2 0 0,-1 4 2 0,4-1-2 0,-2 3-3 16,0 1-2-16,1 2 1 0,0 1 2 0,-2 2-1 0,2 1 2 0,0 0 1 16,-2 0 0-16,0 2-2 0,1-1 2 0,-3 0 0 0,2 0 0 0,-2-2-2 15,0 0 2-15,1 0 3 0,-1-2-1 0,-1 0-1 0,0-3-1 0,0-1-1 16,-2 0 1-16,2-3 0 0,-2 0 0 0,2-1 0 0,-3 1 0 16,3-4 0-16,-3-1 0 0,2 0 0 0,-2-3-6 0,1 2-9 0,1-2-24 0,-2-2-27 15,2-1-28-15,-2-1-26 0,0-1-21 0,3-1-22 0,-3 0-19 0,2-2-18 16,-1-1-23-16,-1-1-28 0,2 1-40 0,-2-4-46 0,2 1-46 0,-1-2-43 15,0 0-1-15,1-1 72 0</inkml:trace>
  <inkml:trace contextRef="#ctx0" brushRef="#br0" timeOffset="30946.07">9932 2168 0 0,'-1'-10'235'0,"-1"-1"210"0,-1 2 7 0,2 0-14 16,-3 2-19-16,1 1-68 0,1 0-89 0,-3 0-59 0,3 1-46 0,-2 1-28 15,0 2-21-15,-2 0-21 0,2 0-18 0,0 1-16 0,1 1-15 0,-3 1-11 16,1 1-9-16,0-1-9 0,0 2-4 0,-1 1-3 0,0 0 1 0,1 1-1 15,-1 0 0-15,1 2-2 0,0-3 0 0,0 3-1 0,1 0 0 0,0 0-1 0,0-1-1 16,0 1 2-16,2-1 2 0,-2 1-1 0,2-1 2 0,-1 0-1 0,2 0-3 16,-2 0 1-16,2 0-1 0,-1 0 1 0,0 0 2 15,0-1 0-15,2 0-1 0,-3 1 1 0,2-1 2 0,0-1 0 0,1 0-2 0,-1 0 3 0,-1-2 2 16,1 1 4-16,1 0 3 0,-1-1 3 0,0 1 4 0,-1-2 2 0,1 2 1 16,1-2 3-16,-1 0 1 0,-3 1 1 0,3-1-1 0,-1 0 0 0,-1 1 1 15,2-1-1-15,-3-1-3 0,2 1-2 0,-2 0-3 0,0 1-2 0,2-2 0 16,-1 1-4-16,-2 0-4 0,0 0-1 0,2 0 0 0,-1-1-1 0,0 1-3 15,-2 0-1-15,3 1 1 0,1-2-1 0,-2 1 1 0,2 0 0 0,-1 1 0 16,2-2 0-16,-3 0 2 0,3 0 2 0,1 0 1 0,0 0 0 0,0 0-1 16,0 0 2-16,0 0 3 0,0 0 1 0,0 0 2 0,0-2 1 0,0 1-2 15,0 0 1-15,0-2-2 0,0 2-1 0,0 0-1 0,0 0 1 0,0 0-1 16,0 0 0-16,0-2 0 0,0 2 1 0,0 1-1 0,0 0-1 0,0 0 0 0,0 0-2 16,0 0-2-16,0-1 0 0,0 1 0 0,0 0 0 0,0 0-1 15,0 0 0-15,0-2-1 0,0 1-1 0,0 0-3 0,0 1 0 0,0 0-2 0,0-2 0 16,0 2-2-16,0 0 1 0,0-1 1 0,1 1 0 0,2-1 2 15,-2-1-1-15,0 1-1 0,-1 0-4 0,1 1-4 0,1-2 2 0,-1 1 4 0,0 0 0 0,2 1 0 16,-1-1 1-16,-1-1 1 0,2 1 2 0,0 1 0 0,0 0-2 16,1 0-2-16,-2 0-1 0,2 0-3 0,2 0 4 0,-2 0 4 15,0 0-1-15,-2 0-3 0,2 0-1 0,1 0 3 0,-3 0-1 0,2 1 0 0,-1 1-1 0,-1-1-2 16,3-1 4-16,-3 1 7 0,2 0 1 0,-1 1-1 0,-1-2-1 16,1 1-2-16,-2 0 1 0,3 1-1 0,-2-1-1 0,-1-1-4 15,2 1 1-15,-2-1 2 0,-1 0-1 0,1 0 0 0,1 0-3 0,-1 0-4 0,0 2 2 16,-1-2 3-16,1 1 1 0,3 0-1 0,-3 1 1 0,2-1 1 0,-1-1 1 0,1 1 2 15,-1 0-2-15,2 1-2 0,2 0 0 0,-1 0 2 0,0-1 0 0,1 2-2 16,0-2 0-16,2 3 1 0,-1-2-1 0,1 0 2 0,-1 1 1 0,1-2 0 16,-2 1 1-16,3 0 0 0,-2 0-2 0,0 1 1 0,1-3 1 0,-3 1-1 15,2-1 1-15,0 2 0 0,0-2-1 0,-2 0 2 0,1 0-1 0,2 0 2 16,-2-2-1-16,0 2-2 0,0-1-3 0,1-2-3 0,-1 1 1 0,0-1 1 16,-1 1-1-16,0-1-4 0,-1 0-7 0,1 1-10 0,-2-2-11 0,1 1-13 15,0 1-17-15,-2 0-21 0,3 1-19 0,-2-2-19 0,-1 2-20 0,2-3-22 16,-2 1-22-16,1 2-19 0,2-3-19 0,-3 1-17 0,2 1-30 0,-1-2-34 15,0 1-50-15,2-1-57 0,-1-1-17 0,1 1-2 0</inkml:trace>
  <inkml:trace contextRef="#ctx0" brushRef="#br0" timeOffset="32205.06">7062 5093 0 0,'4'-4'174'0,"-1"2"205"0,0 2-5 16,-2-1 3-16,0 1 6 0,0-1-84 0,1-1-127 0,-2 2-60 0,0 0-31 16,0 0-17-16,0 0-8 0,0 0-6 0,0 0-2 0,0 0-3 0,0 0 0 15,0 0 0-15,0 0 3 0,0 0-3 0,1 0-5 0,0 2-6 0,2-1-9 16,-2 0-4-16,4 2-5 0,-3 1 1 0,2 0 0 0,1 0 0 0,1 4 2 15,1-2 0-15,-1 2 1 0,1 0 1 0,-1 2 0 0,3 1 0 0,-3-1-2 16,3 2 0-16,0 0-1 0,-2 1-2 0,3 0-4 0,-2 0-1 0,0 0-1 16,1 1-1-16,0-1-2 0,-2 0-2 0,3-1-1 0,-3 0 0 0,1-1-1 15,2 1 0-15,-3 0-2 0,2-3 0 0,1 0-1 0,0 2 1 0,-3-3-1 16,2-1 2-16,0 0 0 0,-1 1 0 0,0-4-1 0,-1 1 4 0,-1 0 3 16,1-2 5-16,-1 1 5 0,-2 0 6 0,-1-2 5 0,1 0 4 0,-1-2 3 15,-1 1 1-15,0 1-2 0,0-2 1 0,-2 0 2 0,0-2 2 0,0 1 5 16,0-1-1-16,-2 0-2 0,1-2-3 0,0 0-6 0,-3 1-1 0,3-2-1 15,-1 0-1-15,-1 1-1 0,2-1 2 0,-2-2 4 0,2 2 1 0,-1 0 0 0,-2-1-2 16,3 1-2-16,0 0-4 0,-1 1-3 0,1 0-1 0,1 0-2 0,-1 0-4 16,-1 2-4-16,1-1-3 0,0 0-2 0,1 2-3 0,-1-2-2 15,1 2-3-15,0 0-3 0,-2 1-2 0,1-1 1 0,0 0 0 0,1 1 1 0,0-1 2 16,0 1-1-16,0 0 0 0,0 0-1 0,0 0 1 0,0 0 2 0,0 0-1 0,0 0 1 16,0 0 0-16,0 0 0 0,0 0 0 0,0 0-1 0,2-1 0 0,1-1 0 15,-1 0-1-15,2 1 0 0,0-2-8 0,2 2-10 0,0-2-15 0,1 3-19 16,0-3-24-16,1 1-26 0,0 0-27 0,0 0-28 0,0 1-27 0,1-1-24 15,2 1-33-15,-2 0-36 0,2 1-68 0,-1-2-80 0,1 0-38 0,0-2-19 16,-1 0 2-16,3 0 9 0</inkml:trace>
  <inkml:trace contextRef="#ctx0" brushRef="#br0" timeOffset="32504.06">7674 4898 0 0,'-5'-9'265'0,"-1"0"198"0,0 2 3 0,-2 0 0 16,1 0 1-16,-2 2-62 0,1 0-88 0,0 2-91 0,-2 3-94 0,1 0-43 0,1 1-23 15,-1 2-16-15,-1 2-13 0,3 2-8 0,-2 1-4 0,0 0-2 0,3 2-1 16,-3-1 0-16,3 2-1 0,0 1-1 0,1-1-3 0,1 1 1 0,2 0-2 16,-1 1 0-16,3 0-3 0,0 0 0 0,1 0 1 0,2 2 1 0,1-3-1 15,-1 2 0-15,4 1 0 0,-1-2 0 0,0 0 0 0,3 0 3 0,-2 0 1 16,3-1 2-16,-2-2 0 0,0 1 4 0,1-2 5 0,0 0 5 0,-2-1 5 0,3 0 5 16,-2-2 10-16,-1 0 8 0,0-3 7 0,1 0 6 0,-1-3 7 15,1 0 2-15,-2-1-1 0,1-3 2 0,0-1 5 0,-1-1-2 0,0-3-8 0,-1 0-3 16,0 0-7-16,0-4-7 0,-3 1-10 0,1 0-8 0,-2 0-8 0,-1 2-6 15,0-2-8-15,-1 0-3 0,-2 2-3 0,0 2-5 0,-2-2-5 0,0 2-6 16,-2 1-2-16,-1-2-11 0,2 3-11 0,-3 0-15 0,0 1-14 0,-1 1-12 16,2 0-16-16,-2 0-14 0,0 3-13 0,-1-2-18 0,2 2-18 0,-1 1-25 15,1 1-27-15,-1 0-24 0,3 1-22 0,-3 2-16 0,4-2-10 0,-2 2-11 0,3-1-12 16,0 2-42-16,0 0-57 0,0-1-38 0,2 1-36 0,-1 1-5 0,0-2 10 16</inkml:trace>
  <inkml:trace contextRef="#ctx0" brushRef="#br0" timeOffset="32914.06">7541 4892 0 0,'-1'-3'124'16,"0"1"291"-16,-2-2-4 0,2 1-1 0,1 1 1 0,-1-1-72 0,0 3-102 15,-1 0-79-15,2 0-69 0,0 0-34 0,0 1-18 0,0 2-7 0,0-1 2 16,2 1-1-16,-1 1 1 0,0-1 6 0,3 2 6 0,-2 0 5 0,1-1 5 16,-1 1 3-16,2 0 6 0,1 0 2 0,1 0 1 0,-1 0-3 0,0-1-4 15,1 1-5-15,0 0-5 0,1-1-3 0,0 2 0 0,-1-1-3 0,3-2-3 16,-3 0-3-16,2 1 0 0,-1 0-4 0,1-1-2 0,-1 1-2 0,1 0-3 15,-2 0-2-15,1-2 0 0,-2 1 1 0,1 1-1 0,2-3 0 0,-2 2-2 16,-1-2 2-16,1-1 2 0,-1 2 1 0,0-2-1 0,-1 0 0 0,2 0 1 16,-2 0 2-16,0 0 3 0,-2 0 1 0,3-2 4 0,-3 2 0 0,2-1 2 15,-1 1 0-15,-1-2 0 0,2 0-1 0,-2 1-3 0,1-3-3 0,-2 1-3 0,3 2-1 16,-2-3-1-16,2 0-5 0,0-1-2 0,-2 2-4 0,2-2-3 0,-2 0-2 16,1 0-2-16,1 0-1 0,-1 0 2 0,1 0 1 0,-1 0 2 0,-1-1 3 15,2 0 3-15,-2 1 7 0,3-1 6 0,-2 0 7 0,-1 2 4 16,2-3 4-16,-1 1 1 0,-1 0 1 0,3 0 3 0,-3-1-2 0,2 1 0 15,-1-1-1-15,-1 1 1 0,3-1 0 0,-3 0 2 0,1 1-3 0,1-1-6 16,-2 0-2-16,2 1-4 0,0 0-2 0,-2-1-1 0,-1 1-2 0,2 1-3 0,-2-1 0 0,-1 0 1 16,0 1-2-16,0-1-3 0,0 1-4 0,0-1-5 0,-1-1-3 15,-2 1-6-15,2-1-1 0,-4-1-4 0,2 0-3 0,-1-3-6 0,-1 1-9 16,-3-1-11-16,2-1-22 0,0-1-27 0,-4-1-22 0,1 1-19 16,-1-3-26-16,2 3-30 0,-2-2-35 0,2 1-40 0,-2 1-32 0,4 0-23 0,-3 2-19 0,3 2-12 15,1 1-11-15,0 2-10 0,3 0-16 0,-2 4-23 0,3 1-36 0,1 1-41 16,0 0-5-16,-1 1 14 0</inkml:trace>
  <inkml:trace contextRef="#ctx0" brushRef="#br0" timeOffset="33436.06">7877 4660 329 0,'5'2'434'16,"1"0"7"-16,-2 0 11 0,-1 0-22 0,1 0-39 0,2-1-79 0,-2 1-98 16,0-2-55-16,-1 0-38 0,3-2-13 0,0 0-6 0,0-1-2 0,1 0-1 15,-2-2-2-15,1-1-1 0,3 0-7 0,-4-1-11 0,1-1-10 0,2-1-9 0,-2-1-8 16,-1 0-5-16,2 1-6 0,-2-4-3 0,0 2-7 0,0 1-6 15,-1-2-3-15,0 1-4 0,-3 0-2 0,0-1-2 0,-1 1 1 0,0 1-3 16,-1-2-1-16,-3 1-3 0,0 2-4 0,1-1-2 0,-3 1-5 0,1-1-7 16,-2 1-5-16,0 0-5 0,2 2-3 0,-1 0-5 0,-2 3-2 0,2-2-1 15,0 3-3-15,0-1-4 0,-1 4 0 0,0 0 0 0,2 1-2 0,-1 2-1 0,-2 2 2 16,3 0 1-16,0 3 4 0,-1 0 2 0,3 1 4 0,-1 0 1 0,0 2 1 16,0 0 4-16,1 0 2 0,0 1 3 0,1-2 1 0,-1 1-1 0,2 0 2 15,0-1 2-15,-1 0 0 0,1 0-4 0,1 0 4 0,0-1 5 0,0 0 6 16,1-1 4-16,1 0-1 0,0 1-2 0,-1-1 0 0,2 0-1 0,-1 0 1 15,2-1 3-15,1 0 1 0,-1 0 0 0,0 1 5 0,2 0 7 0,-1-2-1 16,0 1-5-16,2-2 2 0,-2 1 7 0,1-2 3 0,2 2 3 0,-2-3 4 0,-1 0 5 16,4-1 2-16,-2-2 5 0,-1 0 0 0,3-2 0 0,-3-1 2 0,3-2-1 15,-3 0 3-15,-1-3 1 0,2 0-3 0,0-3-10 0,-1 0-3 0,0-2-2 16,-1 0-1-16,-1-3-2 0,-2 0-4 0,3-1-5 0,-4 1-2 0,1-1-1 16,-2 0-2-16,-2 2-3 0,1-2-1 0,-4 2-2 0,2-1-1 0,-1 3 0 15,-1 0-4-15,-1 1-2 0,1 1-6 0,1 1-8 0,0 0-6 0,-2 3-8 16,2 0-3-16,2 2-6 0,-2-1-2 0,3 1-3 0,-2 2 0 0,1-1 0 15,2 0 2-15,0 2-1 0,0-1 0 0,0 2 2 0,2-2 5 0,1 2 6 16,-2-2 10-16,2 1 8 0,-1 2 8 0,2-2 11 0,1 2 6 0,-2-3 4 16,1 2 2-16,0-1 0 0,1 2 1 0,1-3-3 0,-1 2 2 0,0-1 2 15,1 2 2-15,-1-1 1 0,0 0-1 0,0 1-2 0,1 0-5 0,1 0-7 0,0 0-2 16,-2 1-1-16,1 0-2 0,2 1-3 0,-1 0 3 0,-1 1 2 16,3-1 2-16,-1 1 1 0,0 1-3 0,1 0-3 0,-1 0-4 0,1-1-1 15,1 2-4-15,-1 0-4 0,2-1-8 0,-1 1-6 0,1 0-20 0,2 0-27 0,-2 0-31 16,1 0-36-16,2-1-30 0,-2 0-29 0,3 0-30 0,1 0-31 15,0-2-74-15,2 0-94 0,-2-2-39 0,1-2-15 0,1 0-4 0,-1-2 4 0</inkml:trace>
  <inkml:trace contextRef="#ctx0" brushRef="#br0" timeOffset="33693.06">8506 4137 333 0,'-1'-11'425'0,"1"0"1"0,-2 1 0 0,-2 0-39 0,3 1-57 0,-2 1-82 16,2 0-94-16,-2 2-47 0,2 0-22 0,-1 1-15 0,-1 2-9 0,2 0-10 0,-3 0-6 16,3 2-4-16,-1 1-3 0,-1 0-1 0,3 1 0 0,-1 3-2 0,0 0-1 15,-1 0-2-15,1 1-3 0,1 2-4 0,0 0-6 0,0 2-1 0,0 0-3 16,1 1-2-16,2 1-3 0,-1 2-1 0,2 0-1 0,1 0-1 0,0 2-1 16,0-1 0-16,0 0 1 0,4 2-1 0,-2-1-2 0,4 1 0 0,-2 1-1 15,2 0-8-15,0-2-11 0,-1 1-17 0,3 0-19 0,-1 0-22 0,-2-2-22 16,4 1-19-16,-2-1-15 0,2-1-18 0,-1 1-17 0,1-3-16 0,2-1-14 15,-1 0-23-15,0-3-27 0,2-3-50 0,2 2-60 0,1-5-28 0,1-2-16 16,-1-2 8-16,1-2 296 0</inkml:trace>
  <inkml:trace contextRef="#ctx0" brushRef="#br0" timeOffset="33887.07">8977 3879 358 0,'-12'-11'433'0,"-1"2"8"0,2 1 10 15,0 2-44-15,0-1-68 0,-2 2-78 0,2 2-80 0,2-1-42 0,0 2-27 16,1-1-16-16,-1 1-10 0,3 0-9 0,1 2-8 0,-1-1-7 0,1 0-5 15,1-1-6-15,2 2-3 0,-1 0-6 0,0 2-6 0,1 0-6 0,1-2-6 16,1 4-4-16,1 0-4 0,1 0-2 0,1 0-5 0,0 1 0 0,0 2 1 16,3 1-2-16,1 0-1 0,-1 2-2 0,4-1-4 0,-1 3-7 0,1 0-7 0,0 1-14 15,2 0-16-15,-2 2-19 0,4-1-21 0,-2-1-21 0,2 2-22 0,-2-1-20 0,3 0-21 16,-1-1-19-16,-1 1-23 0,1-1-38 0,-2-1-45 0,2-1-57 16,-4-1-62-16,2 0-25 0,1-2-7 0,-3-1 7 0,1-1 323 0</inkml:trace>
  <inkml:trace contextRef="#ctx0" brushRef="#br0" timeOffset="35143.08">10197 1836 0 0,'0'0'235'0,"0"0"-23"0,0 0-43 15,1 2-37-15,-1-2-33 0,1 2-18 0,1 0-10 0,-1-1 1 16,0 2 5-16,-1 0 7 0,0 0 8 0,0 0 6 0,0 1 4 0,0 0 4 0,0-2 2 16,1 1 6-16,-1 0 4 0,3 0 2 0,-3 1 2 0,1 0 2 0,0-1-1 15,-1 1-6-15,1 0-9 0,2 1-8 0,-2 0-7 0,2 2-8 0,-1-2-9 16,1 3-8-16,0 0-6 0,1 1-8 0,-1 3-7 15,0-2-5-15,1 3-6 0,2 2-4 0,-2-1-6 0,-2 3-2 0,2 1-2 0,0 1-2 16,1 1-6-16,-3 1-1 0,2 2 0 0,0 0-2 0,-2-1 0 0,3 1-2 16,-2 0 1-16,-1-1-1 0,2-1-3 0,-2 1-3 0,1-2-2 15,2 0-8-15,-3-3-10 0,1-3-14 0,-1 1-13 0,1-1-20 0,-2-3-19 0,3-2-26 0,-2-1-28 16,-1-2-24-16,2-1-21 0,-2-2-40 0,2-3-45 0,-2 0-62 0,2-4-71 16,-1-4-29-16,0-2-9 0,1-2 3 0,-2-5 219 0</inkml:trace>
  <inkml:trace contextRef="#ctx0" brushRef="#br0" timeOffset="35242.06">10327 1935 0 0,'-5'-25'286'0,"0"0"97"0,-1 4-2 0,0 1-38 0,0 3-56 16,-3 3-69-16,3-1-77 0,-3 2-43 0,3 3-30 0,-2 0-26 0,1 2-24 16,-1 1-22-16,1 2-24 0,0 0-19 0,0 2-22 0,1-1-16 0,0 2-15 15,1 1-21-15,0 1-26 0,1 1-50 0,2 1-60 0,-1 0-48 0,2 0-40 0,1 0-19 16,1 1 168-16</inkml:trace>
  <inkml:trace contextRef="#ctx0" brushRef="#br0" timeOffset="35536.06">10326 1785 0 0,'0'7'245'0,"-1"-1"81"0,-1 0-5 16,1 0-58-16,-1-1-81 0,-1 1-49 0,1 0-35 0,-2-1-17 0,0 1-12 16,2-1-5-16,-2 3-5 0,2-3-1 0,-2 0-2 0,0 2-3 0,2-3-5 0,-1 1-1 15,2 0-1-15,-2-2-5 0,2 1-6 0,1 0-3 0,-1 0-1 16,1-3-2-16,0 2-2 0,1-2 2 0,0 2 8 0,2-2 4 0,-1 1 4 0,1 0 4 16,1 0 3-16,1 0 0 0,-2-1 0 0,1 2-2 0,1-2-2 0,1 1-2 15,-1 0-1-15,0 0 2 0,1-1 5 0,-1 1-3 0,0 1-2 16,2-1-5-16,0 1-5 0,-2 1-2 0,1-1-2 0,3 0 0 0,-3 3-1 0,3-2 3 15,-2 1 0-15,3 2 0 0,-2-1-1 0,0 2-5 0,1 0-4 0,2 0 0 0,-3 1 2 16,0 0 3-16,1 2 2 0,0 0 1 0,-2 0 1 0,1 1 1 0,-1 1 1 16,-2 0-1-16,0 1 0 0,1 1 0 0,-1 0 0 0,-2 1-1 0,-1 0-1 15,1 1-3-15,-2-2-3 0,-1 2-2 0,0 0-3 0,0-2-2 0,-1 1-3 16,-2 0-2-16,2-1-2 0,-2 0-4 0,1-3-6 0,-2 0-13 0,-1-3-16 16,2 1-31-16,-2-3-37 0,-2 1-37 0,1-4-41 0,-1-2-31 15,-2 0-28-15,0-2-57 0,-1-3-68 0,0-1-59 0,-2-1-55 0,2-4-24 0,-2-2-8 16,-1-2 6-16,3 0 311 0</inkml:trace>
  <inkml:trace contextRef="#ctx0" brushRef="#br0" timeOffset="35894.06">10386 1697 436 0,'0'-12'443'0,"0"1"-2"0,0 0-4 0,-2 2-31 0,1 0-44 16,1 2-96-16,-1 1-118 0,0 0-63 0,-1 1-36 0,1 1-19 0,1 3-11 15,0-3-5-15,0 3-2 0,0 1 2 0,0 0 5 0,3 1 5 0,-1 3 5 16,3-1 5-16,-1 2 3 0,2 3 4 0,0 1 3 0,3 1 3 0,-2 2 1 15,2 3 0-15,1 0 1 0,0 2-4 0,-1 2-4 0,1-1-6 0,-2 2-6 0,2 0-2 16,-1 2-6-16,2-2-1 0,-2 2-3 0,-2-2-3 0,2 0-2 16,-2 0-1-16,1-2-1 0,-1 1-1 0,-1-2-1 0,1-2 2 0,-1-1 2 0,-1-1 9 15,-1-1 10-15,-1-1 19 0,2-1 23 0,-1-1 16 0,-2-3 16 16,1 1 8-16,-2-2 3 0,1-2 3 0,-1 1 0 0,-1-3 1 0,0-1 1 0,0-1-3 0,-1-2-4 16,-1-1-9-16,1-1-12 0,1-2-21 0,-1-1-23 15,-1-1-17-15,1-2-18 0,1 1-7 0,0 0-5 0,0-2-2 0,0 0-5 0,0 2-1 16,1-2 0-16,2 1 2 0,-2 1 4 0,3-3-1 0,1 2-2 15,-1 1 1-15,1-2 2 0,0 1 1 0,1 0 1 0,0 0 0 0,-1 1-1 0,2 1 1 0,-2 1 0 16,0 0 0-16,1 0-1 0,-2 3-1 0,0-2-3 0,1 2-1 0,-1 2-3 16,-2 1-3-16,2-1-3 0,-2 2-9 0,2 1-10 0,1 0-17 0,-1 1-19 15,0 2-19-15,-1-1-21 0,2 1-27 0,1 1-27 0,1 1-36 0,-1 0-38 16,0 1-28-16,0 0-25 0,2 2-26 0,-2-1-24 0,0 2-48 16,0 0-58-16,-1 1-37 0,-1 1-29 0,0-2-2 0,-2 2 9 0</inkml:trace>
  <inkml:trace contextRef="#ctx0" brushRef="#br0" timeOffset="36394.07">10788 1990 0 0,'-1'-13'453'16,"-2"-2"52"-16,2 1 7 0,-1-3 15 0,-1 1 17 0,2-1-38 0,-2 1-60 15,2-1-88-15,1 1-99 0,0 1-52 0,0-1-35 0,0 2-18 0,0-2-13 16,1 3-14-16,2 0-12 0,-1-1-10 0,2 3-11 0,1-1-13 0,-1 1-18 16,1 0-13-16,1 3-11 0,0-1-12 0,2 1-10 0,0 2-9 0,1 0-4 15,1 1-3-15,0 2-2 0,1 3 0 0,-1-2 0 0,1 4 2 0,0-2-1 0,-2 3 1 16,2 2 1-16,-2-1 0 0,-1 2 0 0,0 1 1 0,1 1 0 15,-3 1 1-15,-1-1 1 0,-3 2 0 0,2 1 1 0,-4 0 0 0,0 0 1 0,-2 0 0 16,-1 2 1-16,-2-3 1 0,0 2 0 0,-3 0-1 0,0-2 2 0,-2 0-1 16,0 0-1-16,-1-2 0 0,-1 0 2 0,0-2-2 0,0 1-4 15,-2-3-3-15,2 0-4 0,-2-2-10 0,-1 0-15 0,2-2-12 0,0-2-14 0,-2 0-16 16,3-2-19-16,-2 0-15 0,3-1-14 0,-1-3-10 0,-1-1-12 0,3 1-14 0,0-3-13 16,3-1-8-16,-2 1-2 0,3-3 0 0,0 1 3 0,0-1 3 0,2-1 6 15,0 0 9-15,3 0 13 0,1 0 11 0,0 0 11 0,1 1 7 16,3-2 6-16,0 2 17 0,2-1 17 0,0 0 11 0,0 1 8 0,3 0 9 0,-2 0 11 15,3 2 8-15,0 0 7 0,1 1 7 0,2 1 6 0,-2 1 8 0,0 1 7 16,2 0 8-16,-3 0 8 0,1 2 5 0,-3 0 2 0,2 1 6 0,-1 2 7 16,1 0 8-16,-2 0 8 0,0 1 5 0,0 0 5 0,0 0 1 0,-2 2 3 15,2 0-2-15,1 2-3 0,-2-1-1 0,3 0 0 0,-2 1 1 16,0 1 1-16,1 0-5 0,-1 0-4 0,1 2-6 0,1 0-5 0,0 1-3 0,0 0-4 16,-1 1-1-16,1 2 0 0,-2-1-1 0,2 1-2 0,-1 1-1 0,2 0-3 15,-2 0-2-15,1 0-1 0,-3 1 0 0,3 0 3 0,-2-3 2 0,0 2 0 16,0-1 6-16,-1 0 7 0,-1 0 9 0,1-2 8 0,-1 1 11 15,-1-1 14-15,-1-1 13 0,-1-1 13 0,2 1 7 0,-2-1 4 0,-2-2-1 0,1-1-1 16,0 1-1-16,-1-1-2 0,-1 0-5 0,1-1-10 0,-1-1-10 0,0 0-11 16,0-1-14-16,-1-1-18 0,1-2-20 0,-1 0-21 0,-2-2-17 0,2-1-18 15,-2-2-24-15,2-1-31 0,-4-4-26 0,3-1-29 0,-2-2-31 0,2-2-29 16,-1 0-38-16,-2-4-40 0,4 1-33 0,-1 0-31 0,0-1-33 0,2 1-32 0,0 0-68 16,0 2-80-16,2 0-24 0,-1 3 3 0,0 3 16 0,-1 0 21 0</inkml:trace>
  <inkml:trace contextRef="#ctx0" brushRef="#br0" timeOffset="36685.06">11157 1347 452 0,'1'6'465'0,"2"3"11"0,-1-2 12 0,-1 0-47 16,3-2-74-16,-2 1-58 0,1-1-52 0,2 0-26 0,0-1-15 0,1-1-11 15,-1 0-9-15,3 0-10 0,0-1-12 0,1-2-12 0,2 0-11 0,0 0-11 0,1 0-11 16,1-2-13-16,0-1-12 0,-1 0-16 0,2-2-18 0,-1-1-15 16,2 0-13-16,-1-1-11 0,2 0-8 0,-2-2-6 0,-1 1-7 0,2-1-2 0,-3-2-2 15,1 3-3-15,-2-2-5 0,-1-2-4 0,0 4-4 0,-1-1-5 0,-2-1-7 16,0 1-5-16,-2 1-6 0,-2-1-6 0,2 1-9 0,-5-1-6 0,1 2-8 15,-1 0-3-15,-1 1-6 0,-4 1-4 0,2 0 0 0,-1 2 2 0,-1-3 4 16,-3 5 5-16,2 0 5 0,-4 1 6 0,3 1 4 0,-2 2 7 0,-2 1 8 0,0 0 6 16,1 3 5-16,-1 0 6 0,1 2 7 0,-2 0 3 0,1 1 3 0,1 3 2 15,1-3 0-15,0 2-1 0,0 1-1 0,0 0 0 0,2 0 3 0,1 2 0 16,-1-1-4-16,1 1 1 0,1-2 0 0,2 1-3 0,0-1-4 16,-1 0-4-16,2-1-5 0,1 0-5 0,1-2-6 0,1 1-7 0,1 0-6 0,2-2-14 15,1-1-13-15,1 1-27 0,4-1-31 0,3-2-32 0,-1-1-34 0,4 1-29 16,4-2-28-16,0 0-69 0,5-1-86 0,-2-1-46 0,2-1-28 0,3-2-10 15,-1-1 0-15</inkml:trace>
  <inkml:trace contextRef="#ctx0" brushRef="#br0" timeOffset="37018.06">6374 4370 434 0,'-90'51'471'0,"7"-5"2"15,1-4-1-15,9-3-3 0,7-3-3 0,4-2-112 0,9-3-158 0,4-1-94 0,7 1-65 16,6-1-30-16,6 0-16 0,4-1-8 0,4 1-6 0,4 1-2 0,3 0-3 16,6 0 0-16,3 2 0 0,5-3 0 0,6 1 1 0,1-1 4 0,8-3 5 15,3 0 4-15,7-2 7 0,6-2 4 0,6-2 4 0,7-6 4 0,11-3 5 16,8-5 5-16,12-6 3 0,16-6 1 0,13-8-1 0,12-8-1 0,19-12 1 15,13-9 1-15,16-9 0 0,11-11 0 0,13-10-2 0,12-9-2 0,7-10-2 16,11-9 1-16,11-8 2 0,2-6-7 0,8-7-6 0,2-7 0 0,-1-3 2 0,2-3 1 16,-2-1 0-16,-6-2-4 0,-2-3-5 0,-7 1-6 0,-4-4-8 15,-12 3-13-15,-9 3-14 0,-13 1-19 0,-9 2-20 0,-15 2-16 0,-15 2-20 0,-18 5-20 16,-14 4-20-16,-21 5-18 0,-15 4-16 0,-19 5-23 0,-14 6-27 0,-17 0-37 0,-16 1-43 16,-14 1-32-16,-15 2-30 0,-16 0 9 0,-16 2 199 0</inkml:trace>
  <inkml:trace contextRef="#ctx0" brushRef="#br0" timeOffset="37238.06">10619 547 0 0,'-155'-8'148'0,"-9"5"141"0,-10 10-10 15,-5 6-46-15,-13 8-61 0,-12 10-54 0,-10 9-48 0,-8 10-22 0,-8 11-8 0,-6 14 2 16,-11 13 4-16,-5 13-5 0,-9 13-9 0,-7 16-3 0,-11 18-1 0,-2 15 3 0,-6 17 6 16,-3 14 3-16,-2 14 4 0,1 14 4 0,0 14 5 0,8 7-3 15,6 8-3-15,15 3 1 0,12 1 5 0,15-3 7 0,17-3 5 0,14-5 8 0,20-9 5 16,19-12-1-16,18-12-3 0,21-10-5 0,16-15-6 0,21-13-4 0,16-18-4 16,14-13-1-16,20-15-5 0,12-10-8 0,15-10-13 0,12-7-5 0,15-11 2 15,11-5-4-15,11-8-9 0,13-9-4 0,13-7-4 0,13-8 0 0,13-8-1 16,11-8-1-16,17-13-5 0,14-10-4 0,18-13-6 0,19-14-3 0,22-16-2 15,18-17-5-15,19-18-5 0,16-19-4 0,19-17 1 0,16-15-7 0,16-16-6 16,12-15-10-16,10-11-13 0,9-12-15 0,8-9-17 0,3-10-14 0,5-3-12 16,1-2-30-16,-6-3-41 0,0-4-61 0,-6-4-72 0,-10 2-40 0,-10 7-25 15,-12 2-7-15,-11 5 282 0</inkml:trace>
  <inkml:trace contextRef="#ctx0" brushRef="#br0" timeOffset="43250.04">19110 5935 0 0,'-10'-9'194'0,"-4"1"116"0,-2-1-14 0,-4 1-80 0,-1 0-112 16,-5 1-51-16,-4 2-26 0,-6 1-12 0,-1 0-6 15,-8 0-5-15,-2 3-2 0,-8 1-1 0,-6 1-2 0,-2 2 1 0,-4-1 1 0,-8 3 1 0,-3 1 6 16,-9 0 5-16,-5 2 6 0,-2 2 3 0,-5 0 6 0,-7 3 3 0,-3-1 2 15,-3 4 4-15,-2-1 2 0,-7 3 0 0,-3 1 2 0,2 2-1 16,-3 3-2-16,-1 0-5 0,2 2-5 0,0 1-5 0,1 4-5 0,1 1-2 0,2 3-5 16,-1 2-2-16,3 3-3 0,2 2-1 0,-1 2-1 0,0 5 0 0,2 2 1 15,3 2 1-15,1 2 2 0,4 2 0 0,3 4 0 0,6-1-1 0,2 6-2 16,6-1-2-16,5 2-2 0,9-1-2 0,8-2 0 0,7 0 1 0,8-3-1 16,8-2 2-16,9-5 2 0,10-1 6 0,6-3 7 15,9-1 11-15,11-4 10 0,11-2 7 0,12-3 4 0,13-3 4 0,13-4 2 0,16-4 0 0,15-7 1 0,20-4 3 16,19-6 3-16,20-8-3 0,22-5-5 0,19-12-10 0,22-6-8 0,18-8-8 15,18-9-11-15,18-7-10 0,14-8-11 0,12-8-11 0,12-5-12 0,5-6-8 16,3-3-12-16,4-5-9 0,-1-2-12 16,-5 0-7-16,-10-3-2 0,-10 4-4 0,-13-2-1 0,-14 4 0 0,-18 2 0 0,-18 2 4 0,-18 2 8 15,-19 4 11-15,-23 1 12 0,-21 7 11 0,-20 3 10 0,-21 5 8 0,-18 4 3 16,-18 5 6-16,-17 2 4 0,-15 6 3 0,-15 0 3 0,-15 3 0 0,-16 3 0 0,-15 3 2 16,-19 3 3-16,-14 2-1 0,-16 3-1 0,-16 3 1 0,-17 3-1 0,-12 3 4 15,-12 2 2-15,-9 3 5 0,-11 3 5 0,-3 1 2 0,-5 3 4 0,1 0 1 0,-1 4 3 16,0 0-2-16,4 1-2 0,8 2 0 0,4-1 1 0,11 1 0 0,4 0-3 15,12 1 0-15,8-1-2 0,7-1-3 0,13 2-5 0,7 0-3 16,11-2-3-16,6 2-2 0,9-1-2 0,8 0-5 0,6 1-5 0,8-1-7 0,6-1-8 16,6 2-6-16,4 1-7 0,6 2-7 0,5-1-9 0,7 3-11 0,3 0-9 15,5 0-16-15,6 3-17 0,6 1-31 0,7-1-36 0,3 1-56 16,7-1-62-16,5 0-29 0,4 2 97 0</inkml:trace>
  <inkml:trace contextRef="#ctx0" brushRef="#br0" timeOffset="51279.44">25745 5969 14 0,'-32'-16'300'0,"-1"1"-53"0,2-1-73 0,-4-1-58 0,1 1-48 0,-2-1-23 16,-2 1-13-16,1-1-5 0,-3 1-4 0,-1 1-1 0,-1 0-1 0,-3-2-2 0,-2 0 0 15,-1 1-1-15,-1 1 1 0,-3-1 2 0,-3 0 1 0,1 2 0 0,-3-1-1 16,-3 1-3-16,-2 1-2 0,-4 0-2 0,1 0-1 15,0 1-1-15,-2 1 0 0,0 1-3 0,-2-1-3 0,2 2-2 0,-1 1-1 0,3 2-2 0,-2-2-3 16,4 4 0-16,-3-1 2 0,4 1 1 0,-3 1 1 0,3-1-1 16,0 1 2-16,0 1 0 0,-1 1-1 0,1-1 2 0,-2 1 1 15,2 1-1-15,-4 0 1 0,0 0-1 0,-4 0 2 0,-6 3 0 0,-6-2 2 0,-5 4 4 0,-5-1 3 16,-6 1 6-16,-8 3 4 0,-4 1 6 0,-4 2 7 0,-7 2 5 0,-6 3 4 16,0 1 7-16,-3 1 7 0,-5 2 3 0,-2 2 0 0,1 2 0 15,0-1 2-15,1 3-3 0,5 2-4 0,0-2-5 0,6 3-9 16,6-1-7-16,3 0-8 0,3 3-7 0,5-1-5 0,6 0-7 0,3 3-7 0,5 1-3 0,4 0-4 15,5 3-1-15,6-2-4 0,5 2-1 0,2 4 2 0,8-2 0 0,3 0 1 16,4 3 3-16,4 3 4 0,2 1 3 0,6 1 3 0,2 4 2 0,4 3 1 16,6 1-1-16,3 4 1 0,5 2 0 0,5 3-2 0,5 2 0 0,4 3 0 15,8 1 0-15,3 4-1 0,10 4-3 0,4-2-3 0,11 4-2 0,8-5-2 16,8 2-1-16,13-2 0 0,10 0 1 0,14-5 2 0,11-3 2 0,16-2 1 16,12-6-1-16,17-7-3 0,16-4 2 0,15-7 4 0,14-9-2 0,15-6 1 15,16-10 0-15,14-6 0 0,20-8 0 0,17-10-1 0,15-8-2 0,15-5 0 16,12-10-3-16,9-9-8 0,6-6-4 0,4-4-6 0,3-6-15 0,0-6-18 0,1-5-14 15,-7-4-9-15,-3-4-9 0,-6-4-12 0,-7-4-7 0,-10-2-7 16,-13-2-4-16,-14-1-6 0,-12 0 3 0,-19 2 7 0,-18 2 6 0,-18 3 8 0,-17 2 14 16,-22 5 16-16,-20 5 14 0,-20 5 12 0,-21 5 10 0,-18 6 8 0,-20 4 9 15,-16 6 9-15,-18 1 4 0,-13 1 4 0,-19 2 2 0,-18 2 2 0,-18 2 3 0,-18 2 4 16,-22 2 5-16,-19 3 6 0,-19 3 6 0,-17 0 3 0,-17 4 3 16,-15 3 4-16,-14 2 3 0,-11 3 6 0,-12 4 1 0,-4 1 2 0,-5 3 0 15,-7 1 2-15,-8 3-1 0,-1 3 1 0,3 2-1 0,-2 0-5 0,2 5-1 16,1-1 1-16,3 4 3 0,4 1 2 0,8 0 0 0,10 1 1 15,7 1 1-15,7 0-2 0,10-1 0 0,10 3 0 0,8-3-3 0,9 2-3 0,9-1-2 16,9 0 2-16,8 2-5 0,10-1-6 0,8 0-7 0,9-2-4 0,8 2-4 0,8 1-5 16,9 0-4-16,8 0-2 0,7 0-3 0,11-1 0 0,8 1-4 0,5 1-2 15,8 1-3-15,6-1-2 0,8 1-2 0,9 0-1 16,8 0-2-16,10 0-5 0,12 2-9 0,8-2-9 0,13 0-11 0,8-1-10 0,14 0-12 16,7-3-10-16,10 1-14 0,10-3-11 0,7 0-18 0,7-1-16 0,6 0-46 0,9-2-58 15,5-2-50-15,1 2-45 0,5-1-18 0,0-3 138 0</inkml:trace>
  <inkml:trace contextRef="#ctx0" brushRef="#br0" timeOffset="60687.93">1586 11647 0 0,'-9'3'235'0,"-1"0"185"0,0 0 4 15,-1 1-4-15,1-1-8 0,-4 2-76 0,2 0-109 0,-3 0-56 0,1 1-37 16,-1-1-17-16,-1 1-12 0,0 0-9 0,0 2-7 0,-1 0-6 0,-2 0-9 0,2 0-6 16,-2 2-3-16,2-2-8 0,-2 3-9 0,2 0-10 0,-1 1-9 15,2 0-6-15,1 1-5 0,0 0-2 0,-1 0-2 0,2 2-1 0,2-1 0 16,1 3 1-16,0 0 3 0,2 0 2 0,-1 2 2 0,2 0 4 0,1 0 3 15,1 2 5-15,0 1 6 0,-1-1 3 0,4 0 5 0,-1 1 5 0,0-1 6 16,3 0 5-16,-3 0 4 0,3 1 2 0,1 0-1 0,0-2-1 0,0 0-1 16,1 1-2-16,3-1-1 0,-3-2-1 0,3-1 0 0,-2 2-2 0,2-2-3 15,0-1-3-15,2-1-5 0,-1 1-4 0,1-2-3 0,3-2-2 0,-2 1-4 16,3 0-2-16,0-1 0 0,3-3-5 0,-1 1-3 0,-1-1-13 0,3-1-16 16,2-1-21-16,-1 0-25 0,2-2-24 0,2-1-22 0,0-2-26 0,2 0-26 15,0 0-33-15,4-4-35 0,-2 0-29 0,2-1-24 0,4-4-19 0,-2 1-13 16,4-5-8-16,-1 2 0 0,-1-3 5 0,2-2 8 0,0-2 4 0,-3-2 1 0,2-1 3 15,-1-2 6-15,-1 0 21 0,1-3 29 0,-4 0 33 0,-2-1 36 0</inkml:trace>
  <inkml:trace contextRef="#ctx0" brushRef="#br0" timeOffset="60991.89">1946 12106 93 0,'11'-19'124'0,"-3"2"26"0,0 0 28 0,-3 1 15 0,-1 0 13 0,-2 4-3 15,2-1-7-15,-4 3-23 0,0-1-30 0,0 3-24 0,-4 1-25 0,2 1-15 0,-2 0-14 16,0 2-7-16,1 0-6 0,-3 1-8 0,0 1-5 0,0 0-5 0,0 2-3 16,0 2-4-16,-2 0-4 0,1 1 0 0,-1 1 1 0,1 0-1 0,-2 2-2 0,1 0 1 15,-1 1 2-15,0 0 2 0,3 2 5 0,-1 0 6 0,-2 2 8 0,3 1 6 0,-3-1 3 16,4 1 6-16,-1 1 6 0,-2 1 5 0,2 0 3 0,1 0 2 0,-1 3 2 15,2-1 0-15,1 1 0 0,-1-1-2 0,0 1-1 0,2 0-4 0,-1 0-4 16,2 0-2-16,1-2-2 0,0 0-1 0,1 1 0 0,0-1 1 16,1-1 2-16,0-1 10 0,0 0 11 0,1-1 12 0,1 0 12 0,-2-2 9 0,2 0 6 0,2 0 3 0,-2-2 0 15,1-1 1-15,2 0-2 0,1-2-4 0,-1-2-3 0,3 0-7 16,1-1-8-16,1-2-11 0,0-1-13 0,2-3-16 0,-1 1-16 0,3-2-11 16,1-2-9-16,-1-1-6 0,0-2-5 0,0 0-1 0,-1-1-1 0,-1-2-1 0,-1 1 2 15,1-1 1-15,-3-1 4 0,-1-1 1 0,0 1 1 0,-4-2 0 0,0 1 0 0,-1-2-1 16,-1 1 0-16,-4-3-1 0,0 1-3 0,-3-2-1 0,1-1-3 0,-4 0-1 0,0-1-1 15,-3-2-5-15,2 1-2 0,-3-1-4 0,1 2-2 16,-1-2-3-16,0 3-5 0,-1 0-7 0,2 4-7 0,-1 0-8 0,3 1-8 0,-3 3-18 0,2 0-21 16,0 3-26-16,-1 2-29 0,0 1-29 0,2 1-26 0,-3 2-36 0,0 1-41 15,0 3-36-15,1 0-35 0,-1 4-26 0,2 1-28 0,-2-1-70 0,1 4-89 16,-1-1-30-16,3 1-3 0,-2 0 15 0,0 1 24 0</inkml:trace>
  <inkml:trace contextRef="#ctx0" brushRef="#br0" timeOffset="61489.94">1943 11945 81 0,'0'0'482'0,"0"0"-1"0,2 0-2 15,-2 0 1-15,0 0 3 0,0 0-73 0,1 0-108 0,-1 2-95 0,0-1-88 16,0 0-46-16,1 2-30 0,-1-1-13 0,1 2-9 16,3-1-5-16,-3 2-4 0,3 0 2 0,0 2 5 0,0 1-1 0,2 0 1 0,-1 1 1 0,0 1 2 15,2 2 1-15,-2 0 1 0,1 1 0 0,3 0 2 0,-3 3 1 0,2 0 1 0,-1 1 2 16,1 0 3-16,0 1 2 0,0 3 1 0,0-2 3 0,1 0 4 0,0 2 3 0,-2-2 3 15,3 0 4-15,-2-1 4 0,-1 0 1 0,3-1 1 0,-4-2 2 16,3 0 4-16,-3-2 8 0,-1-1 10 0,1-2 9 0,-1 2 7 0,-1-3 4 0,1-1 3 16,-1 0 2-16,-2-3 0 0,2 1 0 0,-3-3-3 15,2 1-3-15,-1-1-2 0,-2-2-5 0,0-1-8 0,0 0-12 0,0-2-12 0,0-1-13 0,-1-3-13 0,-2 0-9 16,1-3-9-16,-2-3-6 0,0-1-5 0,-1-3-3 0,0-3-4 0,0-1 0 16,2-3-1-16,-2-1-1 0,1-1 0 0,0-1 0 0,2-1-2 15,-1 0 0-15,1-1-1 0,1 2 0 0,1 1-2 0,0 0-1 0,1 3 0 0,-1 2-2 0,2 2 0 16,1 1-2-16,-2 1-2 0,2 3 0 0,-1 1 0 0,2 2 0 0,1 2-1 15,-2 0 0-15,2 3 1 0,0-1 1 0,3 4-1 0,-2 1 3 0,0 2 0 16,3 0 1-16,0 4 0 0,1-1 2 0,0 4 1 0,1 1 1 0,1 2 1 0,-2 1 0 16,2 2 0-16,1-1 1 0,-3 3-1 0,4-1 1 0,-1 0-1 0,-2 2 2 0,3 0 1 15,-3 1 0-15,2 0 0 0,-1 0 0 0,-1-1-1 0,0 0 1 0,2 0 0 16,-2-2 2-16,0 0 2 0,2 1 1 0,-2-3 3 0,-1 0 4 0,0-1 4 16,-2-3 4-16,2 1 5 0,-1-1 5 0,2-3 7 0,-2 2 5 0,1-3 3 0,-3-1 3 15,3 0 2-15,-2-3 1 0,0 0 1 0,1-1-1 0,0-1 1 0,-2-1-4 16,1-2-4-16,-1-2-5 0,1-1-4 0,0-1-6 0,-3-4-7 0,1 0-3 0,1-1-4 15,-2-4-5-15,0 0-6 0,-2-4-6 0,2-1-9 0,-1-3-8 0,-2 0-11 16,1-3-11-16,-2 0-10 0,0-2-13 0,1-1-14 16,-1 0-33-16,-1-1-39 0,2 0-41 0,0 0-42 0,-1 3-51 0,0 0-55 0,-1 2-43 0,1 3-39 0,1 2-75 15,-1 1-92-15,0 2-40 0,-1 4-12 0,0 0 0 0,0 3 10 0,0 2 25 16,0 3 436-16</inkml:trace>
  <inkml:trace contextRef="#ctx0" brushRef="#br0" timeOffset="61782.89">3362 11748 0 0,'1'-1'372'15,"-1"-3"114"-15,0 1 8 0,-1 1 8 0,-2-2 4 0,1 1-59 0,-2-2-90 16,-1 1-78-16,-1 1-71 0,1-1-37 0,-4 1-23 0,3-1-16 0,-3 1-14 16,1-1-11-16,-1 1-9 0,-1 2-9 0,0-1-12 0,0 0-7 0,0 2-6 15,1 0-10-15,0 2-10 0,0 0-9 0,-1 2-8 0,0 1-9 0,0 3-7 16,0 0-4-16,-1 4-2 0,1 1-1 0,-2 2 0 0,-1 2-1 0,3 2 1 15,-2 1 0-15,1 2 0 0,1 1 2 0,-1 1 1 0,2 1 1 0,-1-1 0 16,4 0 1-16,-3 0 0 0,4 1 1 0,0-1 3 0,1 0 3 0,3-2 2 16,-3-1 0-16,3 0 3 0,2-2 2 0,1 0 0 0,1-1 1 0,1-1 1 15,0-1-1-15,1-2 1 0,2 1 2 0,-1-2-1 16,3-1-2-16,1-2-3 0,1-1-4 0,-1-1-1 0,3 0-7 0,0-1-9 0,1-1-20 0,1 0-26 16,1-1-28-16,0-2-27 0,0 1-38 0,2-1-41 0,-1 0-43 0,-1-2-42 0,1 2-38 15,0-3-33-15,-4 1-78 0,2-1-96 0,0 0-45 0,-3-1-22 0,1 0 6 16,-2-2 16-16</inkml:trace>
  <inkml:trace contextRef="#ctx0" brushRef="#br0" timeOffset="62258.89">4031 11592 258 0,'-6'0'467'0,"-4"0"4"0,3 2 4 0,-2 0 5 0,0 2 6 16,-1 1-90-16,0 1-131 0,-2 3-82 0,1 0-60 0,-3 1-22 0,-2 4-1 0,1 0 1 0,-1 4 6 15,0 2 4-15,-2 1 4 0,1 0-4 0,2 4-6 0,-2-1-5 0,0 1-7 16,3 1-4-16,-1 1-7 0,1-2-8 0,2 1-11 16,-1 1-11-16,2-1-13 0,1-1-11 0,1-2-8 0,2 1-5 0,2-2-5 0,-2-1-1 0,2 0-1 15,1-5-2-15,-1 1-3 0,4 0-3 0,-2-4-5 0,2 0-14 0,1-1-19 16,0-3-18-16,0-1-18 0,0-1-22 0,1-4-19 0,0-1-23 0,2-2-23 15,-1-2-20-15,2-3-17 0,-1-2-10 0,0-4-6 0,1-1 0 0,2-5 3 16,-1 0 14-16,0-4 19 0,3-2 21 0,-2-4 19 0,0 0 24 0,0-3 24 16,0-1 25-16,1 0 27 0,0-2 27 0,-1 2 26 0,1-1 23 0,0 2 24 0,-2 1 17 15,0 2 18-15,1 1 14 0,-1 3 9 0,0 2 9 0,0 0 7 16,-3 4 3-16,1 0 0 0,1 2-4 0,-3 1-3 0,2 1-5 0,-1 3-5 16,-2-1-13-16,1 3-18 0,2 0-15 0,-2 2-14 0,0 2-10 0,0 0-4 15,2 0-8-15,-2 3-5 0,3 0 1 0,0 1 3 0,0 2 4 0,2 1 2 0,0 0 1 16,1 3-2-16,1 0 2 0,0 2 3 0,1 4 3 0,1 0-1 15,-1 2-3-15,1 1-7 0,-2 2-2 0,2 1 0 0,-2 2-4 0,0 1-7 16,0 1-5-16,-2 2 0 0,1 1-2 0,0 1-3 0,-2 0 0 0,1 0-1 0,-2 1-1 16,-2 0-2-16,2-1 0 0,-3 2 0 0,3-2-10 0,-3 1-15 0,-1-1-20 15,0-2-25-15,0 0-27 0,0 0-30 0,-4-1-40 0,3-3-43 0,-3 2-40 0,2-3-39 16,-2-1-48-16,-2 0-52 0,2-1-68 0,-1-5-74 0,0 0-27 0,-1-3-9 16,0-1 10-16,0-2 18 0</inkml:trace>
  <inkml:trace contextRef="#ctx0" brushRef="#br0" timeOffset="62416.89">3752 12184 0 0,'-11'-9'454'0,"1"1"30"0,0-1 9 0,1 1 7 0,0 0 4 0,3 0-74 0,-3 1-109 16,3 0-70-16,1 1-53 0,-1 1-35 0,2 0-27 0,2 1-20 0,-2 1-17 15,3-1-12-15,-2 2-8 0,1-1-9 0,2 1-6 0,0 1-8 0,2-1-8 16,2-1-15-16,0 2-18 0,1-2-22 0,2 2-24 0,2-2-33 0,1 3-37 16,0-2-41-16,2-1-46 0,2-1-37 0,-2 2-34 0,3-1-63 0,0 0-80 15,1-1-55-15,0 1-46 0,2-2-20 0,-1 0-10 0,-1 0 7 0,2 0 208 16</inkml:trace>
  <inkml:trace contextRef="#ctx0" brushRef="#br0" timeOffset="62618.89">4439 11754 0 0,'-4'-11'390'0,"0"1"116"0,0-1 11 0,1 2 10 0,-1-2 11 0,-1 1-58 16,1 1-85-16,2-1-76 0,-1 1-70 0,2 1-44 0,1 1-33 15,0 0-24-15,0 0-16 0,3 1-17 0,-1-2-13 0,3 4-15 0,2-2-13 0,1 0-11 16,1 1-14-16,1 1-10 0,2 0-11 0,0 0-5 0,2-1-6 0,1 2-14 15,2 1-20-15,1 0-23 0,-1 1-26 0,3 0-22 0,-1-1-22 16,-1 2-27-16,1 0-28 0,1 0-30 0,-2 2-31 0,1-1-24 0,-3-1-22 0,2 1-22 16,-2 1-19-16,0-1-23 0,-1 2-26 0,-3-2-40 0,2 2-47 0,-3-1-13 0,-1-1 0 15,1 2 18-15,-3-3 356 0</inkml:trace>
  <inkml:trace contextRef="#ctx0" brushRef="#br0" timeOffset="62809.89">4709 11600 334 0,'-8'-1'401'0,"0"-1"-1"16,0 1 1-16,1 0-65 0,0 0-95 0,2-1-57 0,0 2-36 0,1 0-19 0,-1 0-13 16,3 3-6-16,-2-2-5 0,3 3-4 0,-2 1-2 0,2 1 0 15,-2 0 1-15,2 2-2 0,0 3-3 0,1 0-5 0,-2 2-7 0,0 3-11 0,0 0-13 16,1 2-10-16,-2 3-11 0,1-1-6 0,-1 3-6 0,-3 0-5 0,2-1-7 16,-1 4-5-16,0-2-5 0,-1 0-5 0,1 1-2 0,0-1-11 0,-1 0-14 15,1 0-27-15,0-1-33 0,0 0-33 0,-1-1-33 0,2-2-32 0,-1-1-33 16,3-2-55-16,-2-2-65 0,4-1-58 0,-1 1-52 0,1-2-26 0,1 0-12 15,0-3 0-15,4-2 270 0</inkml:trace>
  <inkml:trace contextRef="#ctx0" brushRef="#br0" timeOffset="62948.9">4856 12128 0 0,'2'-6'182'0,"2"-2"224"0,-1 2 5 0,-1-2 0 0,3 1-1 15,-3-1-88-15,1 1-127 0,1 0-69 0,-2-1-43 0,1 0-33 0,-2 2-27 16,3 0-25-16,-2-1-27 0,-1 1-30 0,2 1-30 0,-2 0-35 0,2 1-38 0,-2-1-67 15,-1 0-79-15,1 0-49 0,-1 0-35 0,0 0-18 0,-1 1-10 0</inkml:trace>
  <inkml:trace contextRef="#ctx0" brushRef="#br0" timeOffset="76152.34">1618 13413 0 0,'-5'0'370'0,"0"0"39"0,-1 0 3 0,1 2-30 0,0 0-48 0,-1 1-68 0,1 1-79 16,0-1-35-16,0 0-18 0,-1 2-8 0,1 1-6 0,-1 0 0 0,2 1 0 16,0 1-2-16,0 0-1 0,0 1-2 0,3 3-1 0,-1-2-7 0,2 3-9 15,0 2-9-15,2-1-9 0,1 3-6 0,0 1-5 0,2 0-4 0,3 0-4 0,-1 2-1 0,3-2 1 16,0 2 4-16,3-1 9 0,0 0 9 0,0-2 10 16,0 1 6-16,2-1 7 0,1-1 5 0,0-2 4 0,2-1-1 0,-2-1-5 0,3-1-3 0,-2-1-3 15,2-1-5-15,-1-2-7 0,2 1-7 0,-1-4-8 0,-1 0-11 0,1-2-10 16,-2 0-6-16,2-2-5 0,-3-2-5 0,2 0-4 0,-2-2-2 0,-2-1-2 15,-1-3 0-15,2 1-1 0,-5-2-1 0,1 0-1 0,-1-3-1 0,-2-1-3 16,-2 0-1-16,-1-3-2 0,-3-1-2 0,-2 0-1 0,-2-3-3 0,-3-2-3 0,-1-2-3 16,-2-1-2-16,-3-2-7 0,-1-1-3 0,-1-1-6 0,-1-1-6 0,-1 0-5 0,1 1-6 15,0 2-11-15,1 0-10 0,1 3-24 0,1 1-30 0,2 3-38 0,2 2-36 16,-2 2-41-16,3 2-42 0,-2 2-36 0,3 3-34 0,2 0-26 0,-1 2-19 16,-1 2-31-16,3 2-35 0,-1 2-50 0,2 2-60 0,-2 1-16 0,2 3 0 0,-2-1 21 15,1 4 34-15</inkml:trace>
  <inkml:trace contextRef="#ctx0" brushRef="#br0" timeOffset="76343.34">1973 13424 0 0,'1'2'150'0,"2"0"331"0,-2 2 0 0,-1-1-1 0,0 1 0 16,0-1-12-16,0 1-19 0,1 1-118 0,1-1-162 0,-1 3-79 16,3-2-42-16,0 2-20 0,0 0-8 0,1 0-5 0,3 2 0 0,-1 2-1 0,-1-2 0 15,3 3 3-15,0 0 3 0,-1 1 1 0,0 1-2 0,3 0 1 0,-2 0 1 0,1 1-1 16,-2 0-5-16,2 2-2 0,-1-1-3 0,1-1-6 0,0 2-5 15,-1 0-13-15,-1-1-15 0,1 3-25 0,0-1-28 0,-1-1-28 0,1 0-28 16,0 3-28-16,-2-2-25 0,3 1-32 0,-4-1-30 0,3 1-75 0,-4-1-92 0,0-1-37 0,0 0-16 16,-1-2 2-16,-2 0 7 0</inkml:trace>
  <inkml:trace contextRef="#ctx0" brushRef="#br0" timeOffset="76546.34">1983 13723 427 0,'-5'-21'461'0,"0"-2"-2"16,-1 1 0-16,2 2-18 0,2 1-22 0,-1-1-101 0,2 3-132 0,1 0-67 0,1 1-35 15,2 2-20-15,1-2-12 0,2 2-6 0,1 2-4 0,1-1-3 0,1 0-1 16,3 2 1-16,-1 1 0 0,0 0 3 0,3 2 1 0,-3 1-2 0,3 2-2 16,-1 2-5-16,-2 1-4 0,3 2-5 0,-2 2-4 0,1 1-3 0,-2 3-1 0,1 1 1 15,-2 3 0-15,0 1-1 0,-1 2-3 0,1 1 0 0,-4 2 0 0,2 1-2 16,-3 0-1-16,-2 3 0 0,1-1 0 0,-3 0 0 0,3 2 0 0,-4 0-2 0,0 0-1 16,0-2-8-16,-2 0-12 0,0 0-11 0,1 0-12 0,-1-2-21 0,-1 1-24 15,2-2-31-15,-2-2-34 0,2 0-37 0,-1-3-40 0,-2 0-66 0,3-2-78 16,-2-1-57-16,2-3-44 0,-2-1-21 0,1-2-9 0,1-1 0 0,-3-2 168 15</inkml:trace>
  <inkml:trace contextRef="#ctx0" brushRef="#br0" timeOffset="76789.34">2486 13479 38 0,'1'-5'566'0,"-1"1"-1"0,0 1-7 0,-1 0-3 0,1 1-1 15,-1-2-11-15,-2 3-16 0,2-1-136 0,-1 2-192 0,-2 2-94 0,4-1-50 16,-1 3-27-16,0 0-15 0,-1 0-6 0,2 1 3 0,0 3 7 0,0 1 8 16,2-1 7-16,-1 4 4 0,0 1 3 0,3 0 1 0,-2 1 4 0,1 2 3 0,-1-1 0 15,3 3-1-15,0 0-2 0,0 1 0 0,0 2-4 0,0-2-5 0,1 0-15 16,0 2-20-16,1-2-28 0,0 1-31 0,1 0-36 0,0-1-39 16,-2 1-47-16,3 0-49 0,-3-1-39 0,2 1-33 0,-1 0-51 0,-1-1-57 0,1 1-68 0,-1-1-69 15,-1-1-26-15,-1 0-5 0,-2-2 14 0,2 0 95 0</inkml:trace>
  <inkml:trace contextRef="#ctx0" brushRef="#br0" timeOffset="76969.34">2456 13871 329 0,'-6'-22'497'0,"0"-3"1"0,0 3 4 15,2-2 3-15,-1 2 5 0,2 1-89 0,1 0-132 0,2 2-81 0,0 3-57 16,0 1-30-16,2 2-15 0,1-1-11 0,2 1-7 0,0 0-6 0,1 3-6 16,-1-1-4-16,4 1-2 0,-2 1-6 0,2 1-4 0,2-1-6 0,-1 3-6 0,0 1-5 0,1 2-6 15,-1 1-10-15,0-1-11 0,0 3-8 0,0 1-4 0,-1 2-1 0,-1 0 4 16,1 2-3-16,-2 2-1 0,1 0-1 0,-3 3 0 0,2 0-3 0,-2 2-3 15,-1 1-12-15,1 1-13 0,-4 1-13 0,2 1-14 0,-2-1-15 0,-1 1-16 16,-1 1-27-16,-1 0-30 0,1 0-31 0,-1 0-33 0,-2-2-28 0,0 2-27 16,2-3-20-16,-1 1-21 0,2-2-36 0,-2-1-45 0,0-1-41 0,3-1-40 0,-1-2-9 15,1-2 4-15</inkml:trace>
  <inkml:trace contextRef="#ctx0" brushRef="#br0" timeOffset="77185.34">2901 13472 0 0,'-1'-3'225'0,"-1"0"154"16,1 1 6-16,0 1-33 0,-3 0-53 0,3 1-60 0,-1 0-65 0,-1 0-35 0,1 1-22 15,-1 0-15-15,-1 1-11 0,-1 0-9 0,2 0-7 0,-2 0-9 0,0 2-8 16,-1 0-8-16,1-1-6 0,-2 2-11 0,0 0-10 0,2 1-17 0,-1-1-19 16,0 1-16-16,1 1-19 0,-1-1-16 0,2 0-16 0,0 1-14 0,0-1-15 15,3 0-14-15,0 0-14 0,1-1-18 0,1-1-21 0,1 1-21 0,2-5-24 16,3 1-22-16,1-2-20 0,3 1-10 0,0-5-4 0,3 0 19 0,2-2 79 15</inkml:trace>
  <inkml:trace contextRef="#ctx0" brushRef="#br0" timeOffset="77547.35">2988 13479 0 0,'12'-9'30'0,"2"1"208"0,-3 0 51 0,-2 0 38 16,-1 3 34-16,0-2 11 0,-3 2-1 0,0 2-18 0,-1 1-31 0,-2-2-25 15,1 2-25-15,-3 1-19 0,0 1-18 0,-2 0-12 0,0 1-10 0,-2 1-12 0,-2-1-10 16,0 2-12-16,-2 1-12 0,-2 0-14 0,-1 2-14 0,0 1-18 0,-4 0-15 16,0 1-16-16,-1 2-14 0,0 0-13 0,-3 2-10 0,2 0-15 0,-2 0-14 0,2 1-8 0,-2 0-7 15,3 1-4-15,-1 1-3 0,0 0 0 0,3 0 0 0,0 1 1 0,2-3 0 16,3 0 1-16,-1 0-2 0,5 0 2 0,0-1 0 0,0 1 1 0,3-1 1 15,0-2 1-15,4 1 0 0,0-1 0 0,3 2 0 0,0-4 1 16,0 0 0-16,5 1-1 0,-1-1-1 0,2-2 1 0,1 0 2 0,3-1-1 16,-1-1-1-16,2-2 0 0,0 1 1 0,3-3 0 0,-2 2 0 0,3-2-1 0,-1 0 0 15,-2-2-2-15,2 2-1 0,-2 0 0 0,-1-1-2 0,0-1 1 0,-1 1-1 16,0 0-1-16,-4 1-1 0,0-1-2 0,-2 1 0 0,1 0-1 0,-4 0 0 16,2 0-1-16,-2 0 1 0,-1 1 0 0,-1-1 0 0,-1 1-1 0,1 2 0 15,-3-2 0-15,2 1-1 0,-2 0 2 0,-1 2 0 0,1-1 0 0,-1 0 1 16,0 0 0-16,0 1 0 0,0 0 1 0,-1 0-2 0,1 1 1 0,-1 0 2 15,-2 0 0-15,2 0 1 0,-2 0-1 0,0-1 0 0,2 2 0 0,-3 0 0 0,1-1 1 16,1 1 0-16,-2 0 0 0,2-1 0 0,-2 2-1 0,3-1 1 16,-2 2 0-16,2-3-2 0,-1 3 0 0,0-3 1 0,1 2-2 0,1-2-1 15,0 3 0-15,1-4-2 0,2 3-3 0,-1-1-6 0,2-2-9 0,2 2-11 0,2-1-19 16,1 0-18-16,3-1-25 0,1-1-26 0,4-1-38 0,1 2-40 0,5-4-42 16,3 0-38-16,1 0-35 0,5-4-29 0,3 1-45 0,0-2-47 15,2-3-55-15,4-2-57 0,0-2-16 0,2-4 2 0,0 0 18 0,-2-3 131 0</inkml:trace>
  <inkml:trace contextRef="#ctx0" brushRef="#br0" timeOffset="77717.38">3949 13410 0 0,'-5'-15'237'0,"0"-1"228"0,-1 3 7 0,0 1 0 0,0 2 1 15,1 1-61-15,0 1-88 0,-1 0-78 0,1 0-73 0,1 1-45 0,-1 2-33 0,1 0-19 0,2 0-12 16,-2 2-9-16,1 0-6 0,2 1-5 0,-1-1-5 0,-2 2 0 0,3 1 0 16,0 1 0-16,-1 2 0 0,1-1-1 0,1 1-3 0,0 4-1 0,0-1-3 15,0 2-5-15,0 3-5 0,0-1-3 0,0 4 1 0,1 0 0 0,1 3-4 16,-1 2-2-16,0 2-4 0,-1 1-5 0,1 1-8 0,2 2-11 0,-3 1-14 15,0-1-26-15,0 1-29 0,0 2-33 0,-3-2-34 0,2 2-32 0,1-2-31 16,-1 1-29-16,-2 1-29 0,2-1-50 0,-3 0-59 0,2-2-47 0,-2-3-44 16,-2 0-13-16,2-2 2 0</inkml:trace>
  <inkml:trace contextRef="#ctx0" brushRef="#br0" timeOffset="77985.34">3707 13802 51 0,'-7'-28'440'0,"-2"0"19"0,4 1 19 0,0-1-20 0,1 1-35 15,-1-1-59-15,4 2-70 0,1 0-36 0,1 2-20 0,3 2-17 0,0 0-16 16,1 2-18-16,1-1-17 0,1 3-18 0,2 2-15 0,1 0-18 0,0 1-19 0,1 1-14 15,3 2-14-15,-2 1-17 0,3 1-18 0,0 2-14 0,1 1-10 0,0 1-6 16,-1 4-4-16,0-2 1 0,0 4 1 0,-1 0 3 0,-2 1 4 16,-1 2 5-16,0 1 4 0,-1 3 6 0,-1 0 2 0,-4 3 3 0,1 1 3 0,-2 1 3 15,-4 2 0-15,0 2 1 0,-4 1 0 0,-2 0-3 0,1 3-3 16,-4 1-2-16,-2 0-4 0,0 0-5 0,1 0-7 0,-4 1-3 0,2-2-5 0,-1 1-2 16,1-1-2-16,1-2-1 0,2-1 1 0,1-1 0 0,0-3-1 0,3 0-1 15,-1-3 0-15,4 1-2 0,-1-2 0 0,3-1 1 0,1 0 1 16,2 0 0-16,2-2-1 0,0 1-1 0,1 1 0 0,1-3-1 0,2 3 1 0,0-3-3 15,-1 3-3-15,3-3-6 0,1 3-8 0,-1-3-10 0,3 2-13 0,-2 0-17 0,0-1-16 16,2 1-22-16,1-1-20 0,-3 1-30 0,3-2-34 0,0 1-37 0,1-1-42 16,0 0-33-16,2-1-30 0,-2-1-55 0,0 0-64 0,0 0-47 0,1-1-39 15,-3 0-10-15,0-2 3 0,-3 0 14 0,-1-2 286 0</inkml:trace>
  <inkml:trace contextRef="#ctx0" brushRef="#br0" timeOffset="78694.34">1187 15354 82 0,'-6'-2'300'0,"-2"0"-26"0,2 0-36 0,0 0-68 0,1 2-82 16,-1-2-38-16,1 2-19 0,1 0-3 0,-1 0 4 0,1 0 8 0,2 0 13 15,-2 0 17-15,2 0 15 0,-1 2 18 0,2-2 16 16,-2 1 13-16,1 0 14 0,1-1 11 0,-1 2 8 0,1-1 9 0,0 0 7 0,1-1 6 16,-1 2 7-16,-1-1 3 0,1 0 2 0,0 0-2 0,1-1-4 0,-1 2-7 0,-2-1-7 15,2-1-8-15,0 0-9 0,-2 2-7 0,2-1-10 0,1 0-9 0,-1 0-10 16,0 1-14-16,-1-1-12 0,1 0-17 0,1 1-15 15,-1-1-15-15,0 0-14 0,-1 0-9 0,1-1-9 0,1 2-7 0,-1-1-6 0,-1 2-4 16,2-1-4-16,0 1 0 0,2 0-1 0,-1 3 0 0,0 2 1 0,2 0 2 16,-1 3 5-16,2 2 3 0,1 2 2 0,-1 2 3 0,-1 2 3 15,1 1 1-15,2 3 4 0,-2-1 1 0,1 3 4 0,-1 0 1 0,1 1 1 0,-2-1 1 16,0 0 2-16,1 0-3 0,-2 1-1 0,2-2-1 0,-2 0-2 16,1 0 0-16,-2-1-3 0,2-1 1 15,-2 1-1-15,0-2-2 0,-1-1-2 0,0 2-1 0,0-3-1 0,0 0-2 0,0-2-1 0,0 1-2 16,-1-1 0-16,1-1-3 0,0-1 1 0,0-1-1 0,0-1-1 15,0-1 1-15,0-1 1 0,0-1-1 0,0 0 3 0,0-3 3 0,0 0 5 16,1-2 4-16,-1 0 5 0,1 0 3 0,1-2 3 0,-1 1 3 0,0-3 3 16,-1 0 2-16,4 0 2 0,-3-1-2 0,1 0-1 0,1-1-1 0,-2 0-3 15,2 0-5-15,-2-2-4 0,2 0-5 0,-1 1-4 0,0-2-3 0,2 0-4 0,-1 0-4 16,-1 1-2-16,3-2-2 0,0 0-3 0,1 1 0 0,2-3 1 0,0 1-1 16,2-2-2-16,4 1-3 0,2-2-3 0,0 0-6 0,3 0-6 0,2-2-8 0,0 1-8 15,4-2-10-15,0 1-11 0,0-1-13 0,2 0-14 0,-1 0-25 0,3-1-29 16,-2-1-36-16,2 3-39 0,-2-3-43 0,1 1-47 0,1-1-40 0,-3-1-39 15,3 1-37-15,-2 0-35 0,0-3-62 0,-1 0-75 0,-1 0-27 0,1-1-9 16,-2-1 16-16,-2-1 26 0</inkml:trace>
  <inkml:trace contextRef="#ctx0" brushRef="#br0" timeOffset="78977.34">1977 15452 18 0,'-6'-7'462'16,"-3"0"6"-16,3 0 9 0,-3 2 3 0,2 0 4 0,-2 0-72 0,-1 2-104 16,0 0-70-16,0 0-51 0,-2 3-32 0,-1 0-22 0,2 0-15 0,-1 3-13 15,-2 0-8-15,3 0-5 0,-3 3-5 0,2 0-4 0,-1 2-3 0,1 1-5 0,-2-1-3 0,3 3-5 16,1-1-4-16,-1 3-4 0,3-1-6 0,1 1-4 0,0 0-3 0,2 1-3 15,1 0-3-15,-1 0 0 0,4 0 2 0,0 0 2 0,1-1 2 0,1 0 3 16,0 0 3-16,4-1 2 0,-1 0 0 0,-1 0-3 16,2 0 2-16,3-1 1 0,-2-1 1 0,3 0 1 0,-2-1-1 0,3-1-1 0,-1 0-2 0,2-1-5 15,-1 0-5-15,1-2-6 0,3 0-4 0,-3-1-5 0,4-1-1 0,0-2 0 16,0 0-3-16,-2-1-4 0,3-1-2 0,1-2-4 0,-1-1-2 0,0-1-3 0,-1-1 0 0,0-1 1 16,-3-3 0-16,2 0-1 0,-2-2 0 0,-2-2 0 0,0-1-1 0,-1 1-2 15,-2-5 0-15,-2 1-2 0,-2-2 1 0,-2-2 0 0,-1 1 0 0,-3-2-2 16,0 1 0-16,-2-1-2 0,-3 1-1 0,1 0-1 0,-3 0-3 0,1 2-1 0,-2 1-3 15,-1 1-4-15,0 2-5 0,0 1-7 0,2 5-8 0,-4 1-9 16,2 1-14-16,-2 2-16 0,3 3-23 0,-4 1-27 0,2 2-25 0,-1 2-26 0,0 1-36 0,-1 3-41 16,2 2-36-16,-1 1-35 0,0 1-29 0,2 2-29 15,0 0-71-15,0 0-90 0,1 1-32 0,0 0-6 0,2-1 13 0,1 0 19 0</inkml:trace>
  <inkml:trace contextRef="#ctx0" brushRef="#br0" timeOffset="79459.34">2003 15478 413 0,'6'2'478'0,"-1"-1"-1"0,-2 1-1 16,-1 3-10-16,1-3-16 0,-1 1-92 0,-2 1-130 0,1-2-69 0,-1-1-45 16,0 2-23-16,0 0-18 0,0-1-8 0,0 2-4 0,0-1 6 0,0-2 9 0,0 5 9 15,0-3 10-15,0 1 4 0,0 0 1 0,0 2 3 0,0-2 3 0,1 3-2 16,1 0-4-16,-1 0-6 0,2 1-6 0,-1 1-2 0,3-1-3 0,0 1-6 16,0-1-8-16,0 1-8 0,2 1-7 0,1-1-6 0,-1-1-4 0,3 3-5 0,0-2-5 15,0 0 1-15,2 2 0 0,1-3 0 0,1 1 1 0,0-3-1 0,3 2 0 0,0-1 0 16,-1-2 0-16,3-1-1 0,-1 0-1 0,1 0-2 0,1-3 1 0,-1-1-3 15,-1-1-2-15,1-1-4 0,-2-1-4 0,1-1-2 0,-1 0-1 0,-1-2-3 16,-1-2-1-16,0-1-1 0,-1 1-2 0,-2-2 0 0,2-2 1 0,-3 0-1 16,0-1-2-16,-2-1 0 0,1-1-1 0,-3-2-2 0,2 1-1 0,-3-1-1 0,-1-1 0 15,0-1 0-15,-1 1-1 0,-2-1 1 0,1 0-2 0,-2 2 0 0,0-1 0 16,0 1-1-16,1 2-1 0,-2 1-1 0,0 1 0 0,0 2-2 16,0 1 0-16,0-1-1 0,0 3-1 0,0 1-1 0,0 1-1 0,0 2 1 0,0-1-2 15,0 2 0-15,0 1 1 0,2 1-1 0,-2 1 1 0,0 0 0 0,1 1 1 0,0 1 2 0,2 1 1 16,-2 0 2-16,2 2 1 0,-1 0 1 0,2-1 0 0,1 3 1 15,-1-2 1-15,1 0 0 0,0 3 0 0,2-3 1 0,-1 3 0 0,3-2 2 0,-2 1 0 16,3-1 3-16,-1 1 1 0,2-1 2 16,-1 0 1-16,3-1 1 0,-1 1 3 0,-2-1 2 0,4-1 0 0,-2 0 3 0,1 0 2 0,0-2 1 0,2 1 2 15,-1-2-1-15,-2-1 2 0,3 0-2 0,-1 0 1 0,-2-2 1 0,1-1 0 16,-1-1-1-16,0-1-1 0,-2 0-1 0,1-2-1 0,-2-1-1 0,1-1-3 16,-4 1 0-16,2-2-4 0,-3-1 0 0,-2-2-2 0,0 0-3 0,-1-1-1 15,-2-1-4-15,-1-1-3 0,0-1-7 0,-3-1-6 0,0 0-6 0,-3 1-9 0,2-3-10 16,-2 2-10-16,-2 0-18 0,0 1-21 0,-2 2-38 0,2-1-46 15,-2 2-49-15,0 0-50 0,1 4-50 0,-1 0-45 0,2 2-56 0,-2 1-56 0,2 2-65 16,-1 1-69-16,2 1-28 0,-2 2-8 0,1 1 10 0,2 1 18 16</inkml:trace>
  <inkml:trace contextRef="#ctx0" brushRef="#br0" timeOffset="79859.34">3664 14864 0 0,'-3'-1'163'0,"1"1"340"0,-5 0 4 0,0 1 3 0,-3 1 4 0,0 2-2 0,-5-1-3 16,0 1-112-16,-1 0-161 0,0 3-73 0,-4-1-34 0,0 2-14 0,-1-1-2 16,0 2 2-16,-1 0 1 0,-2 1 1 0,2 1-1 0,-1-2-2 0,2 3-4 15,0-1-4-15,0 0-5 0,2 1-12 0,3-2-15 0,4 0-14 0,-2 0-11 16,3 1-9-16,3-2-9 0,2 2-7 0,1 0-7 0,3 0-3 0,1 0-2 16,2 0-3-16,1 1 2 0,3-1-1 0,1-1 0 0,2-1 0 0,3 3-1 15,0-3 2-15,2-1-1 0,0 3-1 0,1-3-2 0,2-1 0 0,-1 1-1 0,0-1-1 16,1-1 0-16,0 1-1 0,0-2 0 0,1 0 1 0,-1-1-1 15,0 0 1-15,0 1-1 0,-2-1 0 0,1-2 0 0,-2 0-2 0,2 1 2 16,-4-2-1-16,2 2-2 0,-2-1 1 0,-2-2 1 0,0 2-1 0,-1-2 2 16,1 1-1-16,-3-1 0 0,-1 2 0 0,-1-2 2 0,-1 0-2 0,0 0 1 0,-2 0-1 15,-1 0 1-15,0 0 0 0,0 0 1 0,0-2 0 0,-3 2-2 16,0-1 0-16,0 1-1 0,1 0-1 0,-2 0 1 0,-1 0-1 0,-1 0 0 0,1 1 1 16,0 1 0-16,-2 1 1 0,-1 1 0 0,2 0-2 0,-3 3 0 0,2 0 1 0,-3 2 0 15,2 0-1-15,0 1-1 0,0-1 1 0,2 3 0 0,-1-1-1 16,0 0-1-16,1 1-2 0,3-1-4 0,0-1-5 0,0 2-6 15,3-1-12-15,2 0-13 0,-1 0-25 0,4-2-26 0,1 2-28 0,0-3-25 16,3 0-32-16,1-2-35 0,4 0-39 0,2-3-41 0,1 0-30 0,4-2-26 16,3-2-25-16,4-3-24 0,5-1-47 0,0-4-59 0,5-3-18 0,1-3 0 0,4-1 16 15,0-2 20-15</inkml:trace>
  <inkml:trace contextRef="#ctx0" brushRef="#br0" timeOffset="80301.38">4384 14946 0 0,'-4'-11'350'16,"3"-1"122"-16,-3 3 8 0,2-1 7 0,-2 0 8 0,1 1-70 0,1 3-105 15,-3-2-66-15,3 1-48 0,-1 2-27 0,-1 0-21 0,2 2-17 0,-3-1-16 16,3 2-11-16,-1 0-9 0,2 1-7 0,-2 0-5 0,2 1-5 0,-2 1-6 16,2 0-7-16,0 3-5 0,1 0-8 0,-2 0-9 0,0 3-10 0,1-1-11 15,0 5-6-15,1-1-8 0,0 3-3 0,0 0-3 0,0 3-2 0,0 1-4 0,1 0-6 16,0 4-9-16,1 0-15 0,0 3-18 0,-1-2-23 0,2 3-23 16,-2 0-25-16,3 0-29 0,-2 0-29 0,2 0-27 0,2 0-26 0,-1-2-22 15,1 1-18-15,2-1-14 0,-2-3-9 0,-1 0-7 0,2-3 1 16,0-3 5-16,-1-1 12 0,0-1 17 0,-2-4 30 0,0 0 37 0,-2-5 39 0,2-1 41 15,-3-3 34-15,-1-2 30 0,-1-2 27 0,-3-3 25 0,2-3 26 16,-1-1 25-16,-2-3 29 0,-1 0 28 0,1-2 28 0,-1-1 27 0,-2 0 18 0,2-2 13 16,1-1 5-16,-2 1 1 0,0 0 0 0,2-1 0 0,2 2-1 0,-1-2-1 15,0 3-4-15,3 1-6 0,0 0-9 0,1 1-11 0,1 0-17 0,3 3-21 0,1 0-20 16,0 1-19-16,1 0-15 0,2 3-14 0,1 1-13 0,4-1-11 0,-2 4-10 0,4-1-7 16,0 1-6-16,1 3-5 0,0-1-5 0,1 3-5 0,1 0 0 15,-2 0 0-15,0 2 0 0,-2 0-1 0,-1 1 6 0,1 0 5 0,-4 0 8 16,1 3 7-16,-1-2 5 0,-1 2 6 0,-3-1 6 0,0 1 8 0,-2 1 8 0,-2-1 10 15,1 0 5-15,-3 1 1 0,0 1 2 0,0-2 0 0,-3 3-3 0,2-2-6 16,-3 1-3-16,2-3-4 0,-3 3-7 0,0-3-4 16,1 3-9-16,0-2-8 0,2 1-9 0,-3-1-7 0,3 1-7 0,-1-1-4 0,2 0-2 0,-2 2-2 15,2-3-1-15,1 4 1 0,0-2-1 0,1 0-1 0,2 1 0 0,-1-2-2 16,2 3-4-16,1-2-2 0,1 1-7 0,2-2-8 0,0 2-18 0,0-2-21 16,3 1-22-16,-1-2-20 0,1 0-23 0,3 0-19 0,-2-1-29 0,3-2-33 15,1 0-33-15,2-1-39 0,-1-1-28 0,3-3-28 0,1 2-40 0,0-3-47 16,3-2-49-16,-2 0-46 0,2-3-12 0,-1-1 4 0,1-1 14 15,-2-1 196-15</inkml:trace>
  <inkml:trace contextRef="#ctx0" brushRef="#br0" timeOffset="80640.34">6253 14721 0 0,'8'1'132'0,"-2"2"433"0,1-3 16 0,-2 0 12 0,2 2 11 16,-1-2 6-16,-1-2 6 0,0 2-97 0,0-1-145 0,0-2-94 0,0 1-70 0,0-1-39 15,1-1-24-15,-1 0-22 0,1 0-20 0,0-1-19 0,2 0-21 0,0-2-13 0,1 2-15 16,1-3-9-16,0 1-6 0,1 0-5 0,-1 0-3 16,4-1-3-16,-1 0-2 0,2 0-4 0,-1 2-6 0,2-2-11 0,-1 3-11 0,1-2-23 0,1 2-26 15,0 2-33-15,-1-2-35 0,0 3-36 0,0 0-42 0,-2 1-42 0,1 0-42 16,-2 1-32-16,2 0-28 0,-4 1-39 0,3 0-45 16,-3 2-53-16,0-2-61 0,1 2-11 0,-4-2 11 0,1 0 26 0,-2-1 178 0</inkml:trace>
  <inkml:trace contextRef="#ctx0" brushRef="#br0" timeOffset="80817.34">6735 14584 21 0,'-6'1'469'0,"-4"0"11"0,3 1 7 16,-3 0 2-16,1 2-4 0,-2-1-67 0,1-2-96 16,-3 4-56-16,1-1-38 0,2 1-22 0,-2 1-17 0,-1 0-7 0,3 2-8 0,-1 0-10 0,1 1-12 15,-1 0-10-15,2 3-7 0,-1 1-11 0,3 0-12 0,-2 0-10 0,3 2-11 16,2-1-13-16,-2 2-15 0,4 2-13 0,-1 2-16 0,3 0-10 0,0 2-8 16,0-1-6-16,3 3-3 0,-1-1-3 0,4 1-5 0,-2 1-12 0,1 0-17 15,0 0-27-15,1 0-31 0,0 0-33 0,1 1-34 0,0-3-45 0,1 2-53 16,0-2-39-16,1 0-35 0,1-2-52 0,-1 3-60 0,0-3-64 0,1 0-66 15,3-3-21-15,-1 1-2 0,-1-2 17 0,3-2 35 0</inkml:trace>
  <inkml:trace contextRef="#ctx0" brushRef="#br0" timeOffset="81316.34">6970 14806 0 0,'-1'-11'115'0,"-2"0"471"0,-2 2 6 0,-1 1 0 0,1 2-1 15,0-1-2-15,-1 2-4 0,1 0-81 0,1 0-117 0,-1 2-112 16,0 0-110-16,2 2-53 0,-1 1-28 0,0 1-16 0,1 0-10 0,1 3-6 0,-3-1-3 15,4 2 0-15,-2 2 1 0,2-1 2 0,1 2 0 0,0 4-2 0,1-2-1 16,2 2-3-16,-1 3-5 0,3 0-8 0,0 2-9 0,0 2-7 0,3 1-4 16,-2 0-5-16,-1 2-1 0,2 0-4 0,0 1-4 0,-1 0-6 0,1 1-8 15,-2 0-15-15,0 1-21 0,-1 0-26 0,2 0-28 0,-3 1-25 0,-1-1-21 16,-2 0-26-16,0 0-25 0,0-1-21 0,0-2-19 0,-1-1-14 0,-2-3-13 16,2-1-3-16,-1-2 4 0,-2-3 10 0,3-2 18 15,-3-2 24-15,1-4 28 0,1-3 26 0,-2-3 23 0,2-4 33 0,-2-2 37 0,0-3 33 0,2-3 30 16,-2-1 31-16,-2-4 27 0,2-3 22 0,0 1 19 15,1-2 18-15,0-2 20 0,-2 0 14 0,3 0 13 0,-1 0 8 0,2-1 6 0,0 1 3 0,0 0 0 16,1 1 0-16,1-1-6 0,0 4-3 0,0 0-7 0,2 0-8 0,-1 0-6 16,3 4-14-16,-1-1-13 0,0 1-13 0,1 1-10 0,1 4-11 0,-1-1-7 15,0 3-13-15,2 0-11 0,-2 0-11 0,3 2-10 0,-1 0-7 0,1 3-7 16,0 0-7-16,1 1-4 0,0 1-5 0,-2 3 0 16,3 0-3-16,-3 2-1 0,1 0 0 0,2 3 1 0,-3-1-1 0,2 2 0 0,-3 1 0 0,2 0-1 0,-2 2 0 15,-1-1-1-15,-1 1 1 0,0 0 2 0,-1 1-1 0,1 0-1 16,-3-1 2-16,0 2 0 0,-1-2 2 0,0 1 0 0,-1-2 2 0,0 2 0 15,-3 0 1-15,0-2-1 0,-1 0 2 0,0 1-1 0,0-1 2 0,-2 0 1 0,2-2 3 16,-1 2 3-16,-2-3 4 0,2 2 3 0,1-3 3 0,-1 1 0 16,1-1 2-16,0 0 2 0,1-3 1 0,2 3 2 0,-2-1 2 0,2-1-1 0,-1 0-3 0,3-1 0 15,-1 0-3-15,1-1-3 0,0 0-5 0,1 0-3 0,0 1-2 0,3-1-4 16,1 1-1-16,-1 0-3 0,2 0-1 0,0-1-3 0,4 3 0 0,0-2 0 16,0 2-2-16,1-1-5 0,0 1-9 0,3 1-12 0,-2 0-19 15,2 1-22-15,0-1-22 0,-2 1-23 0,2 1-20 0,-3 0-21 0,3-1-32 0,-2 1-38 16,-2 0-34-16,2 1-32 0,0-1-23 0,-4 1-22 0,2 0-27 15,-1-1-30-15,1-1-45 0,-4 1-50 0,2-2-15 0,-1 1 1 0,-2-1 13 16,-1 0 179-16</inkml:trace>
  <inkml:trace contextRef="#ctx0" brushRef="#br0" timeOffset="81502.34">7497 14979 576 0,'-5'-14'607'0,"-2"3"11"0,-1 0 11 0,-1 0 6 0,-1 1 3 15,-1 0-71-15,2 0-109 0,-1 3-104 0,3 0-101 0,-2-1-57 0,2 4-35 16,-1-1-31-16,2 0-29 0,1 1-18 0,0 0-19 0,1 0-12 0,1 1-14 15,1-1-9-15,2 0-7 0,4 2-6 0,0-1-5 0,2 0-3 0,3 1-2 16,1-1-7-16,3 2-7 0,3 0-12 0,3-1-8 0,2 2-19 0,3 0-21 16,1 0-28-16,-2 2-31 0,2-1-30 0,1 0-30 0,-1 0-37 0,1 2-39 0,-1-2-32 15,-3 2-29-15,2-2-16 0,-2 3-14 0,-2-1-7 0,-1-1-9 16,-2 2-9-16,-2-2-10 0,-2 0-18 0,-1 2-23 0,-1-2-13 0,-4 0-6 16,0-1 21-16,-1 0 371 0</inkml:trace>
  <inkml:trace contextRef="#ctx0" brushRef="#br0" timeOffset="81676.34">7674 14873 0 0,'-12'2'36'0,"-1"0"351"0,1 0 10 0,0-1-18 0,1-1-31 0,0 0-58 16,3 1-71-16,-1 1-36 0,0-1-21 0,2 0-13 0,1-1-7 0,1 2-7 0,0 0-8 15,1-1-7-15,3 2-9 0,-1-2-6 0,2 2-8 0,2 0-6 0,-1 1-6 16,3 0-8-16,1 1-10 0,0 1-9 0,1 0-10 0,1 1-8 0,1 1-5 16,-1 3-6-16,3-1-6 0,-2 1-16 0,0 1-20 0,1 1-31 15,-2 1-39-15,1 1-36 0,-2 0-34 0,0 2-27 0,1 2-25 0,-1-1-28 16,-1 3-33-16,0 0-60 0,0 3-73 0,-1-1-44 0,2 1-32 0,-1 1-4 0,1 2 11 15</inkml:trace>
  <inkml:trace contextRef="#ctx0" brushRef="#br0" timeOffset="81826.34">7623 15700 0 0,'-13'4'449'0,"0"-1"14"0,-1 0 8 16,2-1 2-16,3-1 2 0,1-1-78 0,-1-1-115 0,4-1-64 0,-1 1-42 15,2-1-32-15,0-1-29 0,3 0-18 0,1 1-14 0,1-4-13 0,2 3-14 16,1-3-11-16,2 4-7 0,0-4-15 0,2 0-16 0,1 1-22 0,3-1-28 15,1 0-40-15,3-1-43 0,2 1-37 0,0-3-32 0,2 1-31 0,1-1-31 16,4 1-49-16,-2-2-54 0,0 0-54 0,3-2-51 0,-1 2-18 0,0-4-4 16</inkml:trace>
  <inkml:trace contextRef="#ctx0" brushRef="#br0" timeOffset="82333.34">8099 15264 0 0,'-5'-17'206'15,"-1"2"178"-15,-2-4 13 0,2 4-33 0,0-1-56 0,-3 1-64 0,3 1-68 16,0 2-34-16,-2 0-23 0,2 3-13 0,0 0-9 0,1 2-6 0,0 2-3 0,1 1-5 15,-1 1-4-15,2 3-9 0,-1 0-11 0,0 2-7 0,-2 2-8 0,3 1-1 16,1 0-2-16,-2 4 1 0,2-1 4 0,-1 3-1 0,3 1 0 0,-1-1-4 16,1 1-3-16,0 0-3 0,1 1-1 0,0 0 1 0,2 1 2 15,-1-3 5-15,1 2 2 0,1 0 6 0,1 0 6 0,-2-1 4 0,1-1 3 0,1-1 9 0,-1 2 13 16,-2-3 18-16,2 1 22 0,-2-1 11 0,1-3 10 0,-2 2 1 0,0-3-2 16,1-1-4-16,-2 1-2 0,0-3-7 0,-2-1-6 0,0-1-7 0,1 0-7 15,-3-3-12-15,1 0-14 0,1-3-20 0,-3 0-23 0,0-3-16 16,1-1-13-16,1 1-6 0,-2-2-1 0,1 0-4 0,1-1-3 0,2 0-1 0,-1 0-1 15,0-1 0-15,2 0-3 0,2 0 0 0,0 2-2 0,1-1 0 0,0 0-1 16,2 0 0-16,0 1 1 0,2-1-2 0,1 2-1 0,-2 1 1 16,2 0 0-16,1 2 1 0,-2 0 0 0,3 2 1 0,-2 0 3 0,0 1-1 15,2 2 2-15,0 0 0 0,-1 1 1 0,2 1 0 0,0 0 0 0,-1 1 0 16,1 1 1-16,2 0 2 0,-1 1 0 0,2 1 0 0,-1 1-2 0,1-1 1 0,0 1-1 16,-1 1 2-16,2 0 0 0,-2 1 0 0,0-1-2 0,1 1 1 0,0-1 0 15,-2 1 0-15,0-2 0 0,2 3 1 0,-4-3 0 0,2 3 1 0,0-3-1 16,-2 1 2-16,1 0 0 0,-2-2 1 0,-1 1-1 0,1 1 1 0,-2-4 2 15,0 2 0-15,-1-1 0 0,0-1 0 0,-1 0 0 0,-1-1-1 0,-1-1-1 0,0-1 0 16,2-2-1-16,-3-1 1 0,2-1-2 0,-1-2 0 0,-1-1-1 16,3-2 0-16,-3-2-2 0,2 0-1 0,-1-1 1 0,-1 0 1 0,2-1-1 15,0-1 0-15,-2 1 1 0,2-1-1 0,0 0 0 0,-1 0 0 0,2 2 0 16,0 0 0-16,-1 0 1 0,1 1-1 0,1 0 0 0,-1 1 0 0,0 1 0 16,1 1 0-16,0 0-1 0,1 2 1 0,0 0 0 0,-1 1 0 0,3 0-1 0,-3 1 1 15,3 2 0-15,0 0 0 0,-2 1 0 0,3 0-1 0,-2 2 0 0,0 0 0 16,1 0-3-16,-1 3-7 0,0-2-9 0,2 2-17 0,-3-1-18 15,2 1-26-15,0 0-25 0,-2 1-30 0,3-1-29 0,-2 0-41 0,0 1-43 0,1 1-38 16,0-1-35-16,-2-1-38 0,3 1-42 0,-2 0-60 0,0-2-71 16,-2 1-26-16,2-2-5 0,-1 2 12 0,1 0 20 0</inkml:trace>
  <inkml:trace contextRef="#ctx0" brushRef="#br0" timeOffset="89412.67">9019 16197 0 0,'-1'-5'238'16,"1"1"164"-16,-1-1 15 0,0 0-13 0,-1 1-23 0,1 0-72 0,1-1-95 15,0 2-45-15,0-1-22 0,-1 0-13 0,1 1-9 0,-1 1-9 0,-1 0-7 16,0 0-6-16,2 0-9 0,-1 1-10 0,1 0-12 0,0 1-8 0,0 0-6 15,0 0-8-15,0 0-5 0,0 2-6 0,1 0-4 0,-1 2-1 0,2-2-1 16,1 4 2-16,-2-1 2 0,2 1 0 0,-1 2-2 0,2 0-1 16,-2 1 0-16,3 2-1 0,0 1-3 0,-1-2-2 0,1 2-1 0,1 0-5 0,-1 1 0 0,0 1-3 15,1 1-3-15,-1-1-1 0,0 2-3 0,0 0 1 0,1 1-1 16,-1 0-2-16,0 0-4 0,1 0-9 0,-1 1-11 0,1 1-13 0,-3-1-14 0,2 0-20 16,0 2-21-16,-1-2-28 0,-2 1-34 0,2-1-29 0,0 1-29 0,-3-1-26 15,2 1-25-15,-1 0-35 0,-1-2-40 0,1 1-52 0,-1-2-57 0,-1 0-23 0,0-2-10 16,0 1 8-16,-1-4 272 0</inkml:trace>
  <inkml:trace contextRef="#ctx0" brushRef="#br0" timeOffset="89829.72">9034 16482 218 0,'-2'-25'482'0,"-1"0"5"0,-2-1 6 16,3 1 5-16,-2 0 4 0,3 0-85 0,-2-1-123 0,2 1-74 0,1 0-53 15,0 1-25-15,0 0-10 0,3 2-6 0,-1 0-2 0,3 0-2 0,0 2-2 16,0 0-3-16,0 1-6 0,4 2-4 0,-1 0-2 0,3 2-7 0,1 1-7 15,0 2-8-15,3 0-12 0,0 2-11 0,1 2-10 0,3 1-10 0,-1 3-8 16,2 2-8-16,0-1-6 0,0 3-2 0,0 1-4 0,0 2-2 0,0 1-1 16,-2 2-1-16,1 0 0 0,-2 3-1 0,-1 0-2 0,-1 1 0 0,0 0-1 15,-4 2 2-15,1-1-1 0,-4 3 0 0,1-1 1 0,-3 1 0 0,-1 1 0 16,-3 0-2-16,0 0 0 0,-4 0 0 0,0 0 0 0,-4 1 0 0,0-2-1 16,-3 2 1-16,-1-2-1 0,-2 1 0 0,-2-2-1 0,0 1-1 0,-2-1 1 15,0-1 0-15,0-1-2 0,-2-1-2 0,1 1 0 0,1-3 0 0,-1-2-1 16,0-1 1-16,4 1 2 0,-2-3-1 0,1 0-2 0,1-1 0 0,0-1 3 15,2-1 1-15,0 0 1 0,2 0 4 0,-1-1 6 0,4-1 3 0,0 2 6 16,0-1 5-16,0-2 2 0,3 2 1 0,-1-2 3 0,-1 1 1 0,3 0 2 16,-1 0 0-16,2-1 0 0,0 0-2 0,-1 1-1 0,1 1-5 0,1-2-4 0,0 2-5 15,1-1-2-15,1 1-4 0,0 0-3 0,1-1-2 0,0 1-3 16,3 1 0-16,1 0-2 0,0 1-1 0,3 2 0 0,1-2 1 0,2 1 1 0,2 3-1 16,2-1 2-16,0 1-1 0,2 3 1 0,2 0-3 0,3 1-5 0,-2 0-5 0,0 2-6 15,2-1-12-15,2 2-10 0,-1 0-25 0,1 1-31 16,-1-1-31-16,0 1-30 0,0 0-38 0,-2-1-38 0,2 0-39 0,0-1-37 0,-2 0-27 0,1-3-23 15,2 2-24-15,-2-2-31 0,-1 0-55 0,2-4-71 0,-2-2-18 16,-1 0 5-16,0-4 21 0,1 0 27 0</inkml:trace>
  <inkml:trace contextRef="#ctx0" brushRef="#br0" timeOffset="90194.67">9991 16229 0 0,'-2'-22'231'16,"-1"3"218"-16,-1-1 5 0,-1 2 6 0,0 1 6 0,-2 1-70 0,-1 2-107 0,-1 1-67 0,2 2-52 15,-3 1-33-15,0 3-27 0,-2 1-17 0,-2 2-14 0,3 2-9 0,-3 1-4 16,-2 2-3-16,1 1 1 0,-1 2-1 0,0 2-1 0,-2 1 3 0,2 0 3 15,0 0 5-15,0 2 2 0,1 0 2 0,0 1-1 0,0-1-1 0,4 0 0 16,-3 0-1-16,3 2 2 0,3-3-1 0,0 1-1 0,-2 1-1 0,4-1 0 16,0-1-2-16,2 1-1 0,0-1-2 0,3 1-3 0,0-1-3 0,1 0-2 15,1 1-4-15,3-1-2 0,0 1-6 0,3-1-5 0,-1 0-5 0,4 1-5 16,-1-2-6-16,2 1-7 0,0 0-3 0,3-2-4 0,-1 0-2 0,2 0-2 16,-1 1-1-16,2-3-2 0,0 1-2 0,2 0 0 0,-1-2-2 0,-1 1-1 0,-1 1 0 15,1-3 0-15,-2 0 0 0,0 2 0 0,-2-3 0 0,-1 2-2 0,-1-2-1 16,0 2-2-16,-4-3 2 0,-1 1 0 0,-1 0 0 0,1 1 1 0,-4-2 0 15,-1 1 0-15,-1 2 1 0,-4-2 0 0,1 1 0 0,-2 0 1 16,-1-1 0-16,-2 2 0 0,-2 1 2 0,-1 0-1 0,0-1-1 16,-1 0 1-16,1 2 1 0,-3 1 0 0,2-2 1 0,-1 2-1 0,2 1 1 0,-1-1-1 15,0 0 1-15,-1 3 0 0,4-3-1 0,-2 3-2 0,1-1-2 0,2 1 2 0,0 1 0 16,-1-1-1-16,4 0 1 0,-2 0 0 0,3 0 0 0,2 2 0 0,0-3 0 16,1 1 0-16,-1 0 0 0,3-1 1 0,3 1 1 0,-1-1 0 0,1-1 1 0,2 2-2 15,2-3-5-15,-1 2-6 0,3-1-14 0,1-2-21 0,0 1-27 0,1-1-31 16,3-2-36-16,-3 1-39 0,4-2-40 0,0 0-44 0,1 0-33 0,0-2-31 15,0 0-39-15,3 0-43 0,-2-3-62 0,3 2-73 0,1-5-26 0,0 0-4 16,0 1 16-16,3-4 24 0</inkml:trace>
  <inkml:trace contextRef="#ctx0" brushRef="#br0" timeOffset="90379.67">10321 16242 188 0,'-4'-9'484'0,"-2"-2"6"0,2 1 4 0,1 2 6 15,-1-3 6-15,-1 3-81 0,0 0-118 0,1 1-78 0,0 0-58 0,2 1-36 16,-3-1-26-16,3 3-15 0,-1 0-9 0,2 2-10 0,-2-2-6 0,2 3-9 0,0 0-5 15,0 0-6-15,1 1-7 0,1 1-8 0,0 1-9 0,0 2-9 16,2 1-7-16,-1 0-6 0,2 2-6 0,2 0-10 0,-2 1-13 0,1 2-13 16,0 0-14-16,1 2-22 0,-1-2-27 0,0 2-37 0,1 1-42 0,-1 0-35 0,-1 2-31 15,1-1-40-15,1 2-46 0,-1 0-60 0,-1 1-70 0,0 0-31 16,0-1-14-16,-1 1 1 0,1 1 11 0</inkml:trace>
  <inkml:trace contextRef="#ctx0" brushRef="#br0" timeOffset="90636.68">10263 16410 0 0,'-10'-21'71'0,"1"-3"418"0,-1 2 6 0,1-2 4 0,1-2 7 16,0 0 10-16,2 1 13 0,2-1-106 0,2-1-159 0,1 1-74 0,1 0-35 15,2 2-20-15,1 1-9 0,0-1-6 0,5 3-4 0,-1-1-4 0,2 3-4 16,1 0-6-16,2 2-8 0,-1-1-11 0,3 4-12 0,0 1-11 16,1 1-10-16,-1 2-8 0,3 2-8 0,-2 1-6 0,1 3-6 0,1 3-4 0,-1 0-4 15,0 2-2-15,1 0-2 0,-1 5-2 0,-2 0 0 0,0-1-1 0,1 4-1 16,-2 1 0-16,-1 0 1 0,-2 1 1 0,0 2-1 0,-3 0 0 0,2 0 0 15,-3 1-1-15,-2 0 0 0,0 0 0 0,-3 0-2 0,-1 0 0 0,0 1-4 16,-3 0-5-16,1-2-2 0,-3 1-9 0,-1 1-9 0,-3-3-11 0,2 1-13 16,-3-1-14-16,1 1-14 0,-1-3-14 0,-1 1-13 0,1-2-12 0,-1-1-14 0,1 1-14 15,-1-4-17-15,1 2-20 0,-1-2-20 0,-1-2-15 0,2-1-13 16,-1 1-8-16,2-2-7 0,0 0-5 0,0-1-2 0,-1 0-10 0,2 0-13 16,1 0-36-16,0-1-46 0,0 0-32 0,0 1-24 0,3-1 3 0,-1-1 60 0</inkml:trace>
  <inkml:trace contextRef="#ctx0" brushRef="#br0" timeOffset="91130.67">10691 16107 0 0,'-1'-8'91'0,"-2"1"246"0,2-1 7 15,-3 2-21-15,2-1-35 0,-3 1-62 0,3-1-76 0,-1 1-29 16,1 2-9-16,-1-3-1 0,2 2 4 0,-2 0 4 0,2-2 6 0,-1 2 6 0,0 0 9 16,2 0-1-16,0 0-3 0,2 0-1 0,1 1-1 0,-2-1-4 0,2 0-6 15,1 1-8-15,0 0-7 0,-1 0-1 0,2 0 2 0,0 2 4 0,0-1 4 16,1 1 2-16,-1 0 1 0,0 0 3 0,3 2 2 0,-2 0-2 0,-1 0-2 15,0 2-3-15,1 0-2 0,-1 1-6 0,0 0-6 0,1 1-9 0,-1 1-8 16,0-1-10-16,-1 4-7 0,1 0-8 0,-1 2-9 0,-1 2-5 0,1 0-3 16,0 1-4-16,-2 0-4 0,-2 3-5 0,1 1-4 0,-1 0-3 0,0 0-4 0,-1 4-3 15,0-1-2-15,-3 2-3 0,2-2-2 0,-2 2-1 0,2-1-2 16,-1 1-2-16,1-2-1 0,-2 1-1 0,3-3-1 0,-1-1 0 0,2-2 0 16,2 0-1-16,-1-1 2 0,1-2-2 0,2-1 1 0,-1 0 0 0,0-2 0 0,1 0-1 15,2-2 1-15,-1 0 0 0,1 0 0 0,3-2 1 0,-3 0 0 0,4-1-1 16,-2 0 1-16,2-1-2 0,-2-1 0 0,2-1-1 0,0 0 2 0,1-1-1 0,1 0 0 15,0-1-1-15,-1-1 0 0,0 1-3 0,3-3-3 0,-2 0-4 16,2 0-4-16,0-1-6 0,2-2-8 0,0 1-11 0,0-3-17 0,2-1-28 0,0 0-35 16,0-1-29-16,0-1-28 0,0 0-33 0,-1-2-34 0,2 1-35 0,-1-1-33 15,2-1-24-15,-1 0-21 0,-1 0-18 0,2 0-18 0,0 0-31 16,1-1-37-16,2 0-29 0,-2 1-21 0,0 0 3 0,0 1 17 0</inkml:trace>
  <inkml:trace contextRef="#ctx0" brushRef="#br0" timeOffset="91987.68">11503 16032 0 0,'8'-9'207'0,"-1"-2"250"0,0 1 12 0,-1 0 10 16,-1-1 10-16,0-1-56 0,-2 1-86 0,2 0-68 0,-1 1-59 0,-1-1-29 15,-1 1-14-15,-2 2-12 0,0 1-10 0,0 1-10 0,-2 0-11 16,-1 1-12-16,-3 2-14 0,2 2-15 0,-3-1-10 0,-2 2-15 0,-1 2-15 16,-4 0-13-16,0 2-13 0,-4 1-9 0,1 3-6 0,-2 1-3 0,-2 1-3 0,1 2-1 0,-1-1-3 15,0 3-1-15,0-1 0 0,-2 0-2 0,4 1 0 0,0 1 0 0,0-2 1 16,3 1 0-16,1 1 1 0,3-2 0 0,-1 2 0 0,2-2-1 15,4-1-1-15,-1 0 2 0,2 0 0 0,1 0 1 0,0 0 0 0,3-1 3 16,-2-1 2-16,4 0 1 0,0-1 4 0,0 0 0 0,0-1 1 16,4 0 2-16,-2-1 2 0,2 1 0 0,0-3 0 0,-1 1-1 0,3 0 1 0,0-2-1 15,0 1-1-15,1-1-1 0,-2 0-2 0,3-2-3 0,-1 1 0 0,1 0-3 0,0-2-3 16,1 0-2-16,-1-1-3 0,0 0-1 0,2 0-1 0,-1 0 0 0,-1-1-1 16,1 1 1-16,0-3 0 0,-2 1-1 0,2 0-1 0,0 0-1 0,-2-1-1 15,0 2 0-15,0-3 3 0,-1 0 1 0,0 0-2 0,-1 1 2 0,-1-1 1 16,0 1-1-16,0-3 0 0,0 2-1 0,-1-1 0 0,-2 0 1 0,0 1-1 15,1-1 2-15,-1 0 0 0,-1-1 1 0,0 0 0 0,-1 0 0 16,-2-1 0-16,2 0 1 0,-2-1 1 0,-1 0 1 0,0-1 0 0,0-1 0 0,0-1 0 16,-1 0 1-16,-1 0 0 0,1-2 2 0,0 0-1 0,0-2 1 0,-1 1-1 15,1-1 3-15,0 1 1 0,-1 0 2 0,2 0 3 0,0 0 2 0,-1 1 2 16,0 0 2-16,3 2 0 0,-2 0 0 0,2 2 1 0,-1 1-2 0,-1 0 1 0,2 2-1 16,-1 0 1-16,2 1-2 0,-1 2-2 0,-1-1-2 0,2 2-3 0,-2 0 0 15,2-1-2-15,1 1 0 0,-1 0 2 0,0 1 2 0,-2 0 3 16,2 1 3-16,1-2 1 0,0 2 2 0,0 0 1 0,1-1 2 0,2 1 3 15,-1-1 0-15,1-1 1 0,0 0 0 0,4 0-2 0,0-1-1 0,2 0-2 0,1 1-4 16,1-1-2-16,1-1-3 0,3 0-1 0,-1 2-3 0,0 0 2 16,2-2-3-16,0 1 0 0,0 1-2 0,1-1 0 0,2 2-1 0,-2-1 0 0,2 0 2 15,-2 0 1-15,2 0 1 0,-2 1 2 0,2-1-1 0,-2 1-1 16,2 0 0-16,-2 1-1 0,1-1 0 0,-2 0-1 0,0 1 0 0,0 0-1 0,-2 1 0 0,2 0 0 16,-2 0-1-16,-2 2-1 0,1 2-1 0,-1-1-2 0,-1 0-1 0,-1 1 3 15,0 2 0-15,0 0 0 0,-1 0 1 0,-2 2-1 0,2 0 1 0,-3 0-1 16,-1 2 0-16,1 1-1 0,-1-2-3 0,-1 2-3 0,1 0-5 0,-1 1-9 15,-2 0-13-15,2 0-17 0,-3 0-24 0,2 0-29 0,-2 0-28 0,0 1-25 16,-1-1-34-16,0-1-39 0,0 1-37 0,-1 0-37 0,0 0-28 16,-2 0-28-16,1 1-42 0,-1-1-52 0,-3 1-47 0,1-3-45 0,0 1-7 0,-4 0 12 15,2-1 21-15,-3 1 247 0</inkml:trace>
  <inkml:trace contextRef="#ctx0" brushRef="#br0" timeOffset="92164.68">11449 16251 73 0,'-13'-5'453'15,"3"0"5"-15,1-1 3 0,1 0 5 0,-1-1 6 0,3 2-90 0,0-3-133 16,0 3-75-16,2-3-50 0,3 3-29 0,-1-3-23 0,2 2-11 0,2-1-10 0,-1 2-7 16,3-1-6-16,1 0-5 0,1 2-3 0,0-3-4 0,4 1-4 0,-1 2-8 15,2-2-8-15,1 2-18 0,2-1-22 0,1 0-28 0,1 1-28 16,3 0-28-16,1-1-29 0,1 0-22 0,2 1-19 0,0-2-15 0,-1 1-14 0,4-1-10 16,-1-1-10-16,0 2-8 0,2-4-4 0,-1 2-1 0,1-1 1 0,1 0 11 15,-1-1 15-15,1-1 21 0,0 0 23 0,-2-1 34 0,0-1 39 16</inkml:trace>
  <inkml:trace contextRef="#ctx0" brushRef="#br0" timeOffset="92829.67">12046 15913 40 0,'19'-14'93'0,"-4"3"31"15,-4-1 33-15,0 3 31 0,0-3 26 0,-5 3 22 0,0 1 18 0,-3-1-1 16,1 2-9-16,-3-1-17 0,-2 2-22 0,-3-2-16 0,2 4-13 16,-2-3-9-16,-1 2-6 0,-4 2-12 0,2-1-16 0,-3 1-12 0,1 1-10 0,-2 1-11 0,0 1-12 15,-3 1-11-15,2 1-11 0,-3 1-7 0,2 1-4 0,-1 0-2 16,0 2-3-16,-1-1-8 0,2 1-11 0,1 1-5 0,-1 0 0 0,1 2-4 0,1-3-1 16,1 2-3-16,3 0 0 0,-1 0 3 0,2 1 3 0,1-1 0 0,0 2-3 15,3-1 0-15,-2-1 0 0,4 3 2 0,0-2 3 0,0-1 2 0,4 1 1 16,-1-1 1-16,2 1-1 0,2-1-1 0,1 0-1 0,0 0-3 15,2 0-2-15,0-2-3 0,2 0-2 0,0 0 0 0,2 0 0 0,-1-1-3 0,1 0 0 16,1-1-3-16,0 0-1 0,-1-2-3 0,1 1 0 0,-2-1-3 16,1 0-2-16,-3-1 0 0,2-1 2 0,-2 2 0 0,-2-2 1 0,-1 0 2 15,0 0-1-15,-3 0 1 0,0 0 0 0,-2 0 1 0,1 1 5 0,-4 0 0 0,1 0 1 16,-1 1 2-16,-1 0 2 0,0 1 2 0,-3 0-1 0,-2 1 1 0,0-1-3 16,-2 3 0-16,0-2-2 0,0 2-1 0,-3 0 0 0,2 1 0 0,-2 0-3 15,0 1-1-15,2 0-1 0,-2 1-2 0,1 0-5 0,-1 0-1 0,1 2 0 16,-1-3-2-16,2 2-1 0,-1 1 0 0,0-1 2 0,3 1-2 0,-1-2-4 15,1 1-15-15,1-1-19 0,1 1-16 0,0-1-16 0,1 0-19 0,3 0-23 0,-1 0-28 16,2-1-33-16,3 1-31 0,0-2-27 0,0 1-21 0,5-3-17 0,-1 2-7 16,3-3-2-16,0 0 10 0,5-2 16 0,1-1 16 0,3-1 15 15,2-1 17-15,4-1 17 0,2-2 22 0,5-2 23 0,0 0 24 0,4-2 25 16,3-3 16-16,0-2 13 0,0 0 11 0,1-1 8 0,1-2 9 0,-4-1 8 0,-1-3 12 16,-3 1 15-16,-2 1 14 0,-3-2 16 0,-3 1 21 0,-4-1 20 15,-1 1 22-15,-1 2 22 0,-3-4 22 0,-3 2 21 0,0 1 19 0,-3 0 17 16,-2 2 8-16,0 0 5 0,-3 0-3 0,0 2-6 0,-3 0-7 0,1 0-8 15,-3 4-6-15,-1 1-8 0,-2-2-13 0,1 3-15 0,-3 1-15 0,-1 1-14 0,-1 1-16 0,-3 2-18 16,2 1-11-16,-4-1-9 0,1 3-6 0,0 0-5 0,-1 1 1 16,-2 1-1-16,2 1-3 0,-2 0-8 0,-1 1-2 0,1 1 3 15,3 0-3-15,-2 0-4 0,0 0-4 0,3 0-4 0,-1 2-1 0,2-1-2 0,1 1-2 16,0-1-1-16,2 3-4 0,1-2 0 0,0 1 0 0,2 0 2 0,2 0-2 0,0 1-2 16,1-1-1-16,1 1 0 0,2-1 0 0,-1 1 1 0,2 1-1 0,1 0-2 15,2-2-1-15,0 2 1 0,0-1-1 0,-1 1-2 0,2-1-2 0,-1 0 1 16,1 0-2-16,-2 1 1 0,3 0 0 0,-2-2 0 0,0 1-1 0,1-1 1 15,-1-1-1-15,1 0-1 0,-2 1 0 0,0-1-1 0,0-1 1 0,-1-1-1 16,2 1 1-16,-4-1-1 0,1-2 2 0,0 0 0 0,-2 1-1 0,2-1 1 16,-3 0-2-16,0-2 2 0,1 2 0 0,-2-2 1 0,0 0 2 0,-2 0-1 15,1 1 1-15,-4-2-1 0,2 2 1 0,-1 0 1 0,-1-1 0 0,-1 2-3 16,1-1 2-16,-2 1 2 0,0 1 0 0,2-1-2 0,0 2 1 0,-1-1-1 0,1 1 1 16,1-1 0-16,-1 0-1 0,0 1-1 0,2-1-5 0,0 2-4 15,-1 0-8-15,2-1-7 0,-3 1-10 0,2 0-11 0,1 2-13 0,-1-3-13 0,2 3-25 16,0 0-30-16,0-1-26 0,1-1-26 0,1 3-13 0,0-2-8 0,3 0-1 15,0 0 3-15,3 1 4 0,-1 0 6 0,4-1 0 0,3 0-4 16,2 0-3-16,2 2-3 0,2-4-8 0,3 2-10 0,3-1-30 0,0-3-40 16,3 0-20-16,2-3-13 0</inkml:trace>
  <inkml:trace contextRef="#ctx0" brushRef="#br0" timeOffset="92970.67">13128 16284 0 0,'-7'0'295'0,"-1"0"115"0,-1 0-1 0,1 0-3 0,-3 0-6 0,-1 0-94 0,1 1-135 16,-1 0-83-16,-1 1-61 0,1-1-40 0,-2 1-31 0,3 0-20 0,-3 1-17 15,2 1-15-15,2-1-16 0,-1 0-18 0,0 1-21 0,2 0-48 0,-1 0-63 16,0-1-42-16,2-1-36 0,0 1-16 0,-1-2-4 0</inkml:trace>
  <inkml:trace contextRef="#ctx0" brushRef="#br0" timeOffset="93535.68">7816 17063 261 0,'-56'33'423'0,"5"-3"-4"0,4-1-3 15,6-1-2-15,5-3 2 0,5-1-114 0,5 0-166 0,3 1-74 0,6 1-34 16,3 0-15-16,4 3-10 0,8 0-2 0,3 4 0 0,8 2 2 0,4 1 1 15,7 2 5-15,6 0 4 0,9 1 10 0,9-1 13 0,8 2 9 0,9-4 7 16,7-3 8-16,11-3 5 0,12-5 5 0,10-2 4 0,13-5 7 0,11-5 8 0,12-6 2 16,18-6 1-16,12-5 0 0,14-8-1 0,9-5-7 0,10-8-7 0,11-4-9 0,8-5-7 15,3-5-6-15,7-6-7 0,3-4-1 0,3-3-3 0,-2-3-5 0,7-4-9 16,-2-3-8-16,-2-3-5 0,-2-5-5 0,-3-2 0 0,2-4-10 0,2-6-11 16,-4-4-7-16,-6-2-8 0,-3-5-4 0,-8-3-5 0,-3-5-8 0,-8-4-11 15,-7-6-6-15,-10-6-8 0,-13-4-9 0,-13-2-14 0,-14-3-14 0,-14-4-17 16,-15-2-4-16,-14-7 1 0,-15-2 1 0,-16 2 4 0,-16 0 1 0,-16 3 2 0,-18-5 2 15,-14-6 5-15,-21-2 4 0,-18-5 5 0,-19 1 12 0,-22-5 13 16,-23 1 12-16,-19 3 11 0,-21 6 8 0,-18 6 9 0,-19 7 4 0,-17 8 2 16,-11 10 5-16,-11 11 7 0,-10 10 5 0,-13 12 5 0,-8 12 2 0,-6 10 3 0,-4 12 7 15,-3 10 11-15,-4 12 10 0,-5 10 6 0,-9 9 4 16,-9 11 2-16,-6 10 0 0,-4 10 0 0,-4 11 3 0,-4 13 4 16,-7 12 1-16,-7 12 1 0,1 12-4 0,-1 12-2 0,-4 14-6 0,2 10-9 0,1 11-7 0,-1 13-4 0,3 10-8 15,5 10-7-15,5 6-5 0,9 4-3 0,8 4-4 0,13 6-5 16,14 1 1-16,15 0 1 0,16-3 7 0,20-5 6 0,23-13 5 0,22-8 3 15,24-14 7-15,22-12 8 0,24-14 9 0,20-16 10 0,18-11 10 0,19-11 12 16,17-12 3-16,18-5-1 0,16-6-2 0,15-6-3 0,22-5-1 0,21-7-1 0,23-5-2 16,24-6-3-16,27-7-9 0,23-7-11 0,30-9-9 0,26-7-8 0,24-8-12 0,26-9-13 15,23-8-9-15,20-8-7 0,14-5-10 0,14-8-10 0,10-4-17 16,6-4-18-16,5-5-10 0,2-2-4 0,1-3-8 0,4-3-9 0,-1-3-10 16,-6 0-13-16,-7-2-11 0,-7 2-10 0,-12 1-12 0,-12 2-15 0,-13 2-38 0,-20 4-50 15,-19 3-43-15,-25 4-41 0,-23 4-21 0,-25 3-11 0</inkml:trace>
  <inkml:trace contextRef="#ctx0" brushRef="#br0" timeOffset="97628.62">16925 9265 0 0,'-19'-2'386'15,"3"-2"73"-15,0 1 5 0,1-1-9 0,0 0-12 0,4-2-96 0,-1 1-134 16,2 1-65-16,0 0-35 0,2 0-19 0,1 2-10 0,2 0-14 0,1 0-10 16,4-1-8-16,0 3-7 0,4-1-3 0,2 1-2 0,5 1 3 0,4-1 4 15,2 3 3-15,7-1 4 0,5 0-1 0,3 0 1 0,10 2 0 0,2-1-3 16,5-2-3-16,6 2-4 0,7-3-9 0,4-2-11 0,6 0-3 0,5-3 0 16,9-1-3-16,3-4-4 0,4-2-3 0,6-1-5 0,4-4-4 0,2-2-1 0,-2-3-3 15,3 0-4-15,-2-4-4 0,-1-3-4 0,-2-3-3 0,-3-2 0 0,-5-1-8 16,-4-5-9-16,-5-1-10 0,-7-2-12 0,-9 0-6 0,-5-4-4 0,-7 1-3 15,-7-4-1-15,-7-2-4 0,-7-2-4 0,-7-2-2 0,-4-5-3 0,-8-3 2 16,-7-7 6-16,-8-2 15 0,-5-6 18 0,-9-1 22 0,-7-4 25 16,-9 4 16-16,-2 0 12 0,-9 1 12 0,-6 7 9 0,-4 2 9 0,-8 6 10 0,-4 8 12 0,-5 6 13 15,-4 8 7-15,-6 8 7 0,-6 6 2 0,-10 6-1 0,-6 8-5 0,-11 7-5 16,-9 7 1-16,-5 8 3 0,-10 9 3 0,-8 7 0 0,-3 10-2 16,-4 5-5-16,-4 9-4 0,-1 6-4 0,1 7-5 0,6 3-6 0,4 7-8 0,6 2-9 15,5 3-8-15,9 0-10 0,11 2-8 0,9-3-13 0,13-3-7 0,10-3-7 16,8-1-2-16,10-5-1 0,8-1-3 0,9-6-3 0,7-3-1 0,9-5 2 15,5-3-2-15,5 1-5 0,7-4-4 0,6 0-3 0,6-1-9 16,5-3-7-16,7-3-16 0,8-1-19 0,5-3-12 0,7-1-12 0,8-3-9 0,7-2-8 16,3-4-10-16,9-1-12 0,5-5-7 0,7-1-8 0,6-5-13 0,7-3-15 15,7-3-16-15,2-4-16 0,3-2-8 0,4-5-5 0,6-4-8 0,-1-1-13 16,1-5-22-16,1-1-32 0,-2-4-62 0,0-2-80 0,-5-4-34 0,0-1-15 16,-6 0 5-16,-5 0 118 0</inkml:trace>
  <inkml:trace contextRef="#ctx0" brushRef="#br0" timeOffset="99986.62">11984 8472 121 0,'10'-19'322'0,"5"-2"-47"0,1-2-68 0,5 0-62 16,2-2-63-16,4-3-32 0,3 1-19 0,5-3-8 0,2 1-6 15,4-2-4-15,0 1-4 0,2 1-1 0,2 2-1 0,0-1 0 0,-1 5-1 0,-3 0 1 16,-1 4-1-16,-1 3 1 0,-3 3 2 0,-3 2 3 15,1 3 1-15,-3 2 3 0,-3 3 1 0,2 2 2 0,-4 1 2 0,0 3 2 0,-2 2 2 16,-2 1 2-16,1 1 2 0,-1 1 1 0,-1 2 2 0,-1 1 1 0,-1-1 2 0,-1 2 3 16,1 1 5-16,-2-1 1 0,-1 0-1 0,0 1 1 0,1-1 2 15,-4 1 3-15,2-1 4 0,0 1 3 0,-1 1 5 0,-3 1 4 0,3 1 6 16,-2 1 3-16,-2 1-1 0,1 0-2 0,0 4-3 0,-3 1-3 0,-2 2 1 0,1 5-1 0,-2 1 3 16,-1 5-1-16,-1-1 0 0,-1 5-7 0,-2 2-7 15,-2 2-5-15,-1 3-6 0,-2 1-4 0,1 2 0 0,-2 0-4 0,0 1-5 0,1 0 1 0,-2 0 3 16,0 4-3-16,2-3-4 0,-1 2-5 0,3 0-5 0,0 0 0 15,0 2 0-15,2-1-2 0,2 0-4 0,2 2-1 0,0-1-3 0,3-1 1 0,0 3 5 16,1-2-3-16,3 0-3 0,0 0-1 0,3-1 0 0,-1-1-1 0,4-1-2 16,-2 0 0-16,3-4-1 0,1-1-2 0,0-3-1 0,3-2-1 0,-1-2-2 15,0-4-3-15,1-5-3 0,0-2-4 0,2-3-3 0,0-2-4 16,-2-4-2-16,2-3-1 0,-1-2-1 0,-1-3-3 0,3-2-4 0,-2-4 0 0,-1-4 1 16,2-2-3-16,0-3-5 0,-2-5-2 0,2-3-1 0,-1-4 1 0,-2-3 1 15,2-3 3-15,-2-5 1 0,-1-2 4 0,-2-2 3 0,-1-3 4 16,-2-1 4-16,1-3 7 0,-4 2 7 0,-1-2 10 0,0 1 10 0,-4-1 11 15,-1 2 9-15,0 1 7 0,-5 1 5 0,0 5 3 0,-2 2 3 0,-3 2-2 16,-2 4-2-16,1 1 1 0,-4 3 0 0,2 5-2 0,-4 2-5 16,0 1-5-16,1 5-6 0,-3 4-6 0,-2 5-4 0,1 1-5 0,-1 6-6 0,2 4 0 0,-2 5-2 15,-1 6 2-15,1 5 4 0,0 4 0 0,-1 8 0 0,3 4 1 0,2 6 1 16,0 7 3-16,1 6 2 0,3 6 0 0,2 6 1 0,1 7 1 0,5 2 1 16,0 7 1-16,6 3 1 0,-1 2 1 0,4 0 3 0,3 2 2 0,2 1 1 0,1 0 1 15,1-2-1-15,-1 2 2 0,4-1 0 0,-1 1 3 0,3-3 2 0,-1 0 1 16,0-2-1-16,1 1-2 0,-1-4-1 0,1 0-1 0,0-1-6 0,3-3 0 15,-2-1-5-15,2-2-2 0,-2-5-3 0,3-3-4 0,0 0-6 16,1-6-3-16,-2-1-6 0,-1-6-3 0,3-2-3 0,-2-3-5 0,-3-5-1 0,1-1-4 16,1-3-4-16,-4-5 0 0,0-1-2 0,-2-5 0 0,0-2-1 0,-5-1 2 15,1-3 0-15,-5-3 3 0,1 1 2 0,-5-4 2 0,-2-1 1 0,-3-2 2 16,-3-3 2-16,-6-1 3 0,-1-4 2 0,-4 0 0 0,-5-5-1 0,-2-2-2 16,-7-4-5-16,-3-3 0 0,-4-3 5 0,-5-4 1 0,-1-4 0 0,-7-3 1 15,1-3 4-15,-2-5-1 0,-2-2-1 0,-1-2-2 0,-2-1 0 0,0-2 0 0,-1-2 2 16,1 0 1-16,-1-2 2 0,-1 0-3 0,1 0-9 0,0 1-6 0,0 0-2 15,0-1-7-15,3 1-6 0,-1 1-9 0,6 1-11 0,-1 3-11 0,2 0-10 16,4 2-12-16,-1 1-13 0,6 0-13 0,-1 0-11 0,3 1-11 16,3 0-10-16,1 2-10 0,3-3-9 0,-1 1-11 0,5-1-11 0,3-1-16 0,1 0-19 15,2-3-48-15,0-1-65 0,3-4-30 0,3 0-15 0,0-4-1 16,3-3 278-16</inkml:trace>
  <inkml:trace contextRef="#ctx0" brushRef="#br0" timeOffset="100477.62">14109 11085 0 0,'3'-7'55'0,"-1"-1"318"0,2-5 3 0,-2-2-1 0,1-3-1 0,2-2-88 0,-3-1-126 16,2-2-69-16,-1 0-44 0,0 0-17 0,2-1-7 0,0 2-4 15,-2 0 0-15,-1 3-1 0,2 2-4 0,0 2-5 0,-2 0-4 0,-1 3-6 0,2 2-4 16,-2-1-4-16,0 3-5 0,1 1-7 0,0 0-8 0,-1 2-7 0,3 1-6 15,-2 0-6-15,2 0-6 0,0 3-6 0,0-2-3 0,2 2-2 0,0 1-5 16,0 0 0-16,3 0-1 0,1 0-5 0,1 1-6 0,0 0-5 0,-1 1-5 16,4 0-11-16,-2 1-14 0,2 1-24 0,0-3-28 0,-2 2-47 0,2 1-51 15</inkml:trace>
  <inkml:trace contextRef="#ctx0" brushRef="#br0" timeOffset="100569.62">14394 10825 0 0,'-4'0'70'0,"-1"0"-16"0,0 1-49 0,-2-1-41 16,0 2-36-16</inkml:trace>
  <inkml:trace contextRef="#ctx0" brushRef="#br0" timeOffset="101134.62">14144 11056 105 0,'-5'7'105'0,"3"0"-11"0,0 1-11 15,1-3-15-15,1-1-16 0,3 0-13 0,-1 0-6 0,2-3-4 0,-1 1 0 16,2-1-1-16,2-1 0 0,0 1-2 0,-1 1-2 0,3-1-1 0,-3-1-4 0,2 2-1 15,-1 1-2-15,-1 0 0 0,1-2 1 0,0 3-1 0,-2 0 1 0,0 1 1 0,1-1 0 16,-1 3 2-16,0-2 2 0,0 0 2 0,-1 2 4 0,-2-2 3 16,2 3 3-16,-1-3 2 0,-1 3 2 0,2-4 3 0,-2 2 3 15,1 1 4-15,-1-2 1 0,2 3 1 0,-2-3 0 0,3 2 3 0,-2 1 3 0,-1 0 6 16,2-2 8-16,0 2 5 0,1 0 4 0,-2 1 1 0,1 0 2 0,1 2-3 16,-1-1-2-16,2 2 0 0,-1 2 0 0,0 1-3 0,1 3-1 0,-1 2-4 0,0 1-4 15,-1 4-8-15,2 0-10 0,-2 2-9 0,0 5-6 0,-2 1-5 0,3 2-3 16,-4 3-5-16,2 0-4 0,-1 3-5 0,-1 1-4 15,2 1-2-15,-2 1 0 0,-1-1-1 0,3 0-3 0,-2-1-3 0,3-1-6 0,-2-1-5 0,-1-2-8 16,2-1-10-16,-2-2-12 0,3-3-13 0,-2-2-10 0,3-2-11 0,-2-2-9 16,-1-1-6-16,2-3-6 0,-1-2-7 0,-1-3-7 0,2-1-1 15,-2-3-2-15,-2-1 3 0,0-3 5 0,-1-2 9 0,-4-2 10 0,0-3 14 0,-1 0 13 16,-4-4 12-16,-1-2 13 0,-4-2 7 0,-4-3 6 0,-1-1 11 0,-2-3 10 16,-3-4 11-16,-2 0 9 0,-2-3 5 0,-2-3 6 0,0-1 9 0,-3-2 9 15,2-3 7-15,-1 0 7 0,-1-2 3 0,4-1 2 0,-2-2 3 0,2-2 3 16,3 0 3-16,0-1 2 0,4-2 4 0,2 0 4 15,2-2 2-15,3 0 3 0,4-1-2 0,3-1-2 0,3-2 0 0,5 2 0 0,2-1 3 0,4 0 4 16,2-2 3-16,6 2 0 0,2-1-3 0,1-2-6 0,6 2-8 0,2 1-4 16,1 0-5-16,3 2-3 0,2 3-6 0,-1 2-7 0,0 4-7 0,0 2-8 15,1 5-7-15,-2 1-8 0,0 4-7 0,-3 4-4 0,1 2-3 0,-3 3 1 16,2 3-1-16,-4 3-1 0,0 3-1 0,-1 2-1 0,0 3-1 0,-3 4 1 0,0 0 0 16,-1 5 1-16,-3 2 1 0,0 1 0 0,-1 2 0 0,-3 4-1 0,2 1 0 15,-3 0-1-15,-1 1-1 0,-2 0 0 0,-2 2-2 0,-1 1 0 16,-2-2-1-16,-1 1-1 0,-3 0 1 0,0-1 1 0,-1 1-2 0,-2-1-1 0,-2 0-4 15,-1-2-5-15,0 1-6 0,-1-1-8 0,-2 0-10 0,0-2-9 0,-2-1-9 0,0-2-11 16,-1-2-9-16,1-1-9 0,-1-1-10 0,0-3-11 0,0-1-5 16,-2-3-4-16,2-1-1 0,0-1 0 0,1-2 1 0,-1-1 1 0,1-1 2 0,0-2 2 15,4 2 1-15,0-3 3 0,2 0-1 0,0 0 0 0,3 1 1 16,2-1 1-16,2 1-5 0,-2-1-8 0,4 1-18 0,3-1-23 0,-1-1-43 0,2 1-53 16,0-1-36-16,1-1-28 0</inkml:trace>
  <inkml:trace contextRef="#ctx0" brushRef="#br0" timeOffset="101461.63">14404 11369 0 0,'2'7'336'0,"-1"-2"91"0,-1-4 0 16,0 2 3-16,-1-3 1 0,0 1-91 0,-3-1-134 0,2 0-67 0,-2 0-40 16,0 0-24-16,2 0-22 0,-1 0-13 0,1 0-11 0,-1 0-2 0,3 0-1 15,0 0-3-15,0 0-1 0,0 2-3 0,4 0-4 0,0-1-3 0,2 2-3 16,3 1-1-16,1 0-1 0,3 2-1 0,3 1-2 0,3 1-1 0,3 1-1 15,3 0 1-15,-1 3-2 0,1 1 2 0,2 3 4 0,-1 1 1 0,0 0 0 16,0 3-1-16,0 1 0 0,-1 0-1 0,-2 1-2 0,0 2-1 0,-3 0 1 16,-2 0-1-16,0 1 1 0,-4 0 2 0,-2-1 0 0,-1-2 3 0,-1 0 2 15,-1-1 9-15,-3-2 12 0,-1-3 6 0,1-1 7 0,-1 0 5 0,-2-2 6 16,-1-3 1-16,-2-3 2 0,0-1 2 0,0-3 5 0,-1-3 1 0,-3-3-1 16,0-3-4-16,-2-3-3 0,0-3-10 0,-1-5-10 0,-3-3-8 0,1-4-6 0,-2-2-8 15,0-1-5-15,-1-5-6 0,0 1-3 0,1-1-8 0,1-2-8 16,-1 0-10-16,2 1-8 0,-1 3-18 0,4 1-22 0,0 1-22 0,0 3-20 15,2 2-18-15,1 3-19 0,3 2-15 0,0 2-17 0,3 3-14 0,1 4-14 0,4 0-11 16,1 3-12-16,2 3-23 0,5 1-31 0,0 4-43 0,4 0-49 16,0 4-18-16,4 1-6 0</inkml:trace>
  <inkml:trace contextRef="#ctx0" brushRef="#br0" timeOffset="101849.62">15370 11521 370 0,'2'-4'386'0,"0"-1"6"0,-5 1 6 0,-1-1-79 0,-2 0-114 0,-4-1-61 0,0 1-34 16,-1 0-13-16,-2 1-6 0,-1 0-8 0,0-1-9 0,-2 1-5 15,1 2-2-15,0 0-4 0,0-1-4 0,2 2-4 0,-1 1-4 0,-1 1-6 0,2 2-8 16,1 1-9-16,-1 0-7 0,0 2-7 0,2 1-6 0,-3 4-3 16,2 1-1-16,1 3 0 0,-2-1-2 0,2 2 0 0,1 4-1 0,0-1-4 0,1 1-5 15,1 1 0-15,0 0 0 0,1 1 0 0,2-2 0 0,0 1 1 0,1-2 0 16,-1-2-1-16,3-2-1 0,-1 1 1 0,2-3-2 0,-1-1 0 0,0 0 2 16,1-2 4-16,1 0 4 0,0-2 2 0,0-1 0 0,0 0 1 0,1-1 0 15,2 1 0-15,-1-3 1 0,2 0-2 0,2 0 0 0,1-2-1 0,0 0 1 16,2-1 0-16,-1-1 2 0,4 0-2 0,0 0 1 15,-1-1-4-15,3-2-1 0,-1-1-5 0,0 0-1 0,3 0-5 0,-1-1-1 0,0-3 0 0,0 2 0 16,0-3 0-16,-3-1-1 0,3 1-1 0,-3-3-2 0,0 0 2 16,-1-1-2-16,-1 0 3 0,-3-1 2 0,1-1 5 0,-2 1 5 0,-2-1 9 0,-2 1 12 15,1-1 9-15,-2 1 10 0,-1 1 8 0,-1 0 7 0,-1 1 2 0,1 2 3 16,-1 0 0-16,-1 1-1 0,2 3-1 0,-2-2-1 0,2 1-2 0,-3 2-3 16,3 0-7-16,-1 2-10 0,0-1-8 0,1 3-10 0,1 0-6 15,0 1-6-15,0 2-3 0,0 1-1 0,0 1-1 0,1 0-1 0,2 2-3 0,-2 2-7 16,4 1-9-16,-1-1-11 0,0 3-13 0,1 0-10 0,1 1-14 0,0-1-14 0,0 1-16 15,1-1-13-15,1 1-17 0,1 0-14 0,-2 1-13 0,2-2-11 0,1-1-8 16,0 1-5-16,-2-1-6 0,4-1-4 0,-2-1-13 0,1 0-19 16,0-3-36-16,0 2-46 0,1-2-23 0,0-2-13 0</inkml:trace>
  <inkml:trace contextRef="#ctx0" brushRef="#br0" timeOffset="102693.62">17054 11280 177 0,'3'-8'374'0,"-2"1"-2"0,-1 1-4 16,-1 1-73-16,-2-1-104 0,2 3-59 0,-3-1-36 0,-1 1-19 0,0 2-11 16,0-1-9-16,-3 1-5 0,0 1-1 0,-2 1 2 0,1 2 5 0,-2-2 2 15,0 2 4-15,-1 0 4 0,-2 0 1 0,2 1 1 0,-2 0 0 16,-1 2 1-16,-1 0-1 0,0-2 0 0,0 4 0 0,-2-3 5 0,2 3-4 0,-5 0-3 15,2 1-8-15,0 3-9 0,-3-2-4 0,1 4-2 0,-5 0-4 0,1 3-4 16,-1 1-6-16,-1 2-4 0,-2 2-3 0,-3 3-3 0,1 1-3 0,0 2-4 16,0 2-1-16,-1 2-4 0,1-2 1 0,1 4 1 0,1 0 0 0,2-1-2 15,2 0 0-15,5-2 0 0,2-1 1 0,1-1 1 16,4-3 1-16,3-1 1 0,1-1 1 0,3-2 2 0,2-3 0 0,3-1 1 0,2-2 3 0,2-2 1 0,2-2 0 16,3-3 2-16,1 0-1 0,2-2-3 0,4-2 0 0,0-2-3 15,2-2-2-15,6-2-1 0,0-3-8 0,3-2-8 0,4-1-14 0,1-4-21 16,2-1-28-16,3-2-36 0,3-3-31 0,0-3-29 0,1 1-22 15,-1-2-19-15,2-2-21 0,1 0-25 0,0-1-36 0,-3-1-45 0,1 0-58 0,-3-1-64 16,-1 0-16-16,-1 0 5 0</inkml:trace>
  <inkml:trace contextRef="#ctx0" brushRef="#br0" timeOffset="102878.62">17013 10989 0 0,'-7'-16'392'0,"-1"2"24"0,0 2-1 15,0 0-6-15,1 4-7 0,-1-1-96 0,1 3-136 0,-2 3-65 16,3-1-34-16,-2 4-23 0,1 0-17 0,-1 4-7 0,1 1-3 0,0-1-2 0,0 5 1 15,1-1 1-15,1 4 1 0,0 0 1 0,3 2 0 0,-2 3 0 16,4 3-2-16,1-2 0 0,4 4-2 0,-1 1-3 0,2 1-2 0,2 3-2 0,-1-1-3 16,4 2 1-16,1-1 0 0,0 2-2 0,0 0-1 0,2 0-16 0,0 0-18 15,0-1-27-15,1 1-28 0,1 0-26 0,1 0-24 0,-2 0-30 0,0 0-31 16,-1-1-68-16,1 0-82 0,-1-2-48 0,-3-2-33 0,-1 1-13 0,0-3-4 16</inkml:trace>
  <inkml:trace contextRef="#ctx0" brushRef="#br0" timeOffset="103026.62">16883 11653 423 0,'-9'-15'459'16,"2"-1"-1"-16,-1 2-2 0,1-2-14 0,-1 2-20 0,2 0-103 0,1 0-144 15,1 1-71-15,1 1-38 0,0 2-31 0,3-2-26 0,0 2-16 0,3-1-12 16,0 3-14-16,2-1-14 0,2 0-18 0,1 1-23 0,2 0-25 0,1 0-28 16,4 2-24-16,-1 0-21 0,3 1-44 0,2 0-52 0,2 2-58 0,0-1-65 15,0 2-22-15,3-1-5 0</inkml:trace>
  <inkml:trace contextRef="#ctx0" brushRef="#br0" timeOffset="103217.62">17439 11360 0 0,'-1'-4'38'0,"-3"0"443"0,2 1 1 16,-2-2 1-16,-1 0 0 0,0 1-21 0,1 0-35 0,1-1-100 0,-2 1-136 0,2 0-67 16,-1 0-41-16,2 2-26 0,-1 0-20 0,2 2-15 0,-1 0-9 0,-1 0-6 15,2 2-4-15,1 0-1 0,0 2 0 0,1 2-1 0,3 1 1 0,-2 0 0 16,2 3-1-16,0-1-3 0,1 2-3 0,1 2-8 0,0 3-8 15,3 0-16-15,-3 1-18 0,3-1-21 0,0 3-20 0,-1-2-25 0,2 0-26 0,-1 1-23 16,2 1-22-16,0-3-26 0,-2 1-28 0,2-2-56 0,-1 0-69 16,0-2-41-16,-1-3-27 0,-1 2 0 0,1-4 71 0</inkml:trace>
  <inkml:trace contextRef="#ctx0" brushRef="#br0" timeOffset="103313.62">17562 11441 0 0,'-11'-27'141'0,"-2"-2"246"0,0-1-2 15,-2 0 0-15,0 1-1 0,-1-2-94 0,2 3-136 16,-1 0-81-16,2 2-54 0,-1 2-39 0,4 2-28 0,-1 2-26 0,2 2-25 0,-1 3-33 15,4 1-37-15,-1 1-65 0,2 0-76 0,1 2-38 0,1 2-21 0,2 0-6 0,1 2 335 16</inkml:trace>
  <inkml:trace contextRef="#ctx0" brushRef="#br0" timeOffset="104175.62">17658 11058 0 0,'5'12'48'0,"-3"2"340"0,1-1 12 15,-2 1-6-15,-1-1-17 0,-1 0-72 0,-1 0-96 0,1-1-48 0,-1 1-26 16,-2 1-11-16,0 1-5 0,2-1-7 0,-2 2-8 0,2-2-8 0,-2 2-8 15,1 1-9-15,2-1-10 0,0 2-8 0,0 2-9 0,1-1-8 0,1 1-11 16,0 2-4-16,0 1-3 0,4-2-3 0,-1 4-6 0,1-3-3 0,0 2 0 16,4-1-5-16,-2 0-2 0,3-2-3 0,0 0-3 0,2-2 0 0,2 0 1 15,-1-2 0-15,2-1 0 0,1-2 2 0,1-2-1 0,-1-3 1 0,3 0 0 16,-1-3 1-16,1-3-2 0,2-1 1 0,-1-4 2 0,0-1 5 0,1-3 7 16,-1-3 3-16,0-3 3 0,-2-1 6 0,2-3 8 0,-2 0 4 0,-1-2 6 15,-1-4 2-15,0 2 3 0,-2-2 4 0,0 0 2 0,-2-1 3 0,-1 1 1 0,2 1-6 16,-2 0-6-16,-1 1-5 0,0 2-3 0,-2 0-5 0,2 1-7 0,-1 1-7 15,0 4-4-15,-2-1-2 0,3 2-3 0,-2 2-5 0,0-1-4 16,1 2-4-16,0 0-2 0,-2 1-1 0,3 1 2 0,-2 2-3 0,-1-1-4 16,2 1-3-16,-2 1-4 0,-1 0-4 0,1 2-5 0,-2-1-6 0,1 0-7 0,-3 1-3 0,1 1 1 15,0 0 0-15,-2 0 2 0,2 0-1 0,-3 0-1 0,-1 1 4 0,0 2 3 16,-1-1 6-16,-3 1 4 0,2 1 4 0,-2 0 1 16,-1 2 4-16,-2 1 2 0,-1 0 4 0,-2 2 5 0,0 0 1 0,-2 1-2 0,0 1 1 0,-1 2-1 15,-2-1 0-15,2 1 1 0,-1-1 0 0,0 1-1 0,1 0 2 0,-1 0-1 16,0 0 2-16,3 0 2 0,1-2-1 0,0-1 0 0,2 0 1 0,0 0 4 15,4-2 4-15,-2 0 2 0,4-3 3 0,-1 2 2 0,3-2 2 16,0 0 1-16,0-1 4 0,3-1 3 0,-1 1 4 0,4-2 1 0,-2 2 2 0,2-1 0 16,3-2-1-16,-2 3-3 0,3-1-2 0,0-1-3 0,1 2-3 0,1-2-1 15,0 0-4-15,2 2-2 0,-3-3-3 0,4 2-2 0,-2-2-1 16,1 1-2-16,1-1-2 0,-4 2-2 0,3-2-1 0,-2 0 0 0,1 1-1 0,-1-2 1 16,2 0 0-16,-3 0 2 0,0-2 0 0,0 1 0 0,-1 0-1 0,0-2-2 15,-1 2 2-15,0-2-1 0,-2-1 0 0,-2-1-1 0,1 2 1 0,-1-2 2 16,0 1 2-16,-2 0 6 0,0 0 0 0,0-1-1 0,-2 1 0 0,-1 1 1 15,1 1 0-15,-1-1 1 0,0-1-2 0,0 3-1 0,0-1 0 0,0 1 1 0,0 0-3 16,0 0-2-16,0 1-4 0,0 0-3 0,0 0-2 0,0 0 0 0,0 0-2 16,2 1 0-16,0 0 2 0,-1 0 2 0,2 1 0 0,-1 2-3 0,3 0 0 15,-1 0 1-15,1 0 1 0,0 1 1 0,1 0 0 0,2 0-1 0,0 2 0 16,2-3-1-16,0 2 2 0,0 0 0 0,3-2-2 0,0 1-2 0,-2-1 1 0,3-1 4 16,0-1 2-16,-1 2 0 0,1-3-1 0,1 2 0 0,0-2 0 0,0-1 0 15,0-1 1-15,-2-2-1 0,2 2 0 0,0-3-1 0,1 0 0 16,-1 1-1-16,1-2 0 0,-2 0 0 0,2 1-1 0,-1-1-1 0,1-1 0 0,-1 0 2 15,0 2 0-15,-1 0 0 0,1-2-1 0,-2 0 1 0,1 2-1 0,-3-1 1 16,1 0 0-16,1 2 1 0,-3-2 0 0,0 1 0 0,-3 0 1 0,2 0 0 16,-3 0 0-16,-1 0-1 0,1 1-1 0,-1 0-1 0,-2-1 1 15,-1-1 0-15,1 1 2 0,-2-3 1 0,-1 2 0 0,0-4-2 0,0-1 0 16,0 0-2-16,0-3-1 0,0-3-1 0,0-3 1 0,-1-3 2 0,0-5 0 0,-1-2 0 16,1-4-2-16,0-3 1 0,-1-2 7 0,1-3 7 0,1-1 14 15,0 0 17-15,0 0 8 0,0 1 7 0,0 2 2 0,1 3 1 0,1 4-1 0,0 4-1 16,-2 4 0-16,2 3 2 0,-1 2 0 0,0 2-2 0,-1 2-8 0,1 2-11 15,2 3-14-15,-3 0-14 0,1 3-7 0,0 0-6 0,-1 4-2 16,1 1-1-16,2 1-1 0,-2 2 1 0,3 1 2 0,0 1-2 0,0 4 1 0,3 0 2 16,-1 3 1-16,4-1 1 0,-1 3 1 0,2 2-1 0,1 3 1 0,2 3-1 0,1 0 1 15,1 2 2-15,0 3-1 0,3 0-1 0,-1 1 1 0,2 4-3 16,3 3-4-16,0 0-9 0,0-2-14 0,0 3-19 0,3 0-22 0,-2-2-25 16,1 2-20-16,1-1-16 0,-1-3-20 0,2 3-17 0,-1-3-22 0,1 0-26 0,1-1-25 15,0-3-26-15,-2-1-17 0,2-2-16 0,-2-1-6 0,2-2-5 16,-3-1-17-16,0-2-26 0,1-4-45 0,-4-1-53 0,0-2-15 0,-4-3 2 0,-2 0 15 15,-2-6 421-15</inkml:trace>
  <inkml:trace contextRef="#ctx0" brushRef="#br0" timeOffset="104692.62">15377 12339 146 0,'-79'27'573'0,"3"-3"-1"0,4-3 0 0,1-4-1 0,3-3-2 0,5 0-4 0,-1-3-4 16,6 2-137-16,1 0-199 0,2 3-108 0,4 0-67 0,5 4-32 0,3 2-14 16,3 4-8-16,4 2-4 0,4 2-2 0,4 3 0 15,7 2 3-15,4 1 4 0,4 1 1 0,8 2 1 0,5 0 0 0,8 0-3 0,6 2 0 0,8-1-2 16,9-1 5-16,8-2 3 0,10-3 6 0,8-3 4 0,14-2 0 0,6-3 0 16,14-5-3-16,11-5-4 0,11-5-1 0,15-5 3 0,14-6 1 0,15-8 5 15,11-5 1-15,8-5-3 0,15-10-1 0,12-6-3 0,9-5-2 0,5-7-4 16,7-6-4-16,3-7 0 0,4-3 1 0,4-7 3 0,0-5-6 0,0-6-7 15,-3-6-7-15,-7-5-8 0,-8-3-9 0,-6-4-10 0,-12-2-12 0,-14 0-16 16,-10 0-17-16,-15-2-17 0,-13 0-26 0,-18 0-29 0,-17 1-28 0,-18 1-28 16,-14-1-20-16,-19 2-15 0,-18 0-9 0,-16-5-7 0,-17-4 1 0,-16-4 1 15,-22-2 9-15,-21-3 12 0,-23-4 24 0,-22 2 29 0,-26-2 36 0,-21 3 41 0,-22 5 38 16,-18 6 37-16,-18 8 36 0,-13 11 36 0,-13 8 29 0,-10 13 25 16,-11 12 27-16,-8 9 26 0,-11 14 19 0,-4 12 15 0,-10 12 9 0,-9 13 3 15,-6 15 2-15,-5 11-2 0,-2 13-5 0,-7 15-8 0,2 12-5 0,2 11-6 0,5 14-3 16,3 12-4-16,10 10-10 0,12 9-14 0,12 7-6 0,12 6-3 0,18 2-9 15,22-3-9-15,18-1-7 0,20-1-5 0,18-4-4 0,21-7-1 0,20-8-7 0,19-8-7 16,18-6-11-16,20-11-9 0,15-6-4 0,17-3-1 16,15-4-10-16,16-3-11 0,14-4-17 0,19-3-16 0,16-6-18 0,18-1-18 0,21-5-14 0,20-6-11 15,18-6-18-15,17-4-18 0,19-7-16 0,16-8-15 16,17-5-11-16,15-7-8 0,14-6-6 0,15-6-3 0,16-10 10 0,6-6 13 0,10-6 11 16,6-7 12-16,5-7 12 0,3-6 9 0,5-6 13 0,-2-7 13 15,-4-3 12-15,-4-2 10 0,-9-3 5 0,-6-3 3 0,-16 2-5 0,-14 1-8 0,-17 0-16 0,-20 4-17 16,-18 2-16-16,-19 2-13 0,-20 4-24 0,-21 5-27 0,-21 2-64 15,-17 3-81-15,-20 1-40 0,-19 5-22 0,-13 0-7 0,-13 1 314 0</inkml:trace>
  <inkml:trace contextRef="#ctx0" brushRef="#br0" timeOffset="111269.95">24200 9283 0 0,'-13'3'111'0,"3"-1"260"0,-1 2 1 0,0 0-38 0,1 0-55 0,0-1-77 0,0 0-88 15,2 0-42-15,1 1-18 0,1 1-14 0,0 0-7 0,2 1-4 0,3-1-2 16,1 2 3-16,1-1 4 0,4 1 4 0,1-1 3 0,4 1 5 0,3 0 7 16,3-2 4-16,2 0 2 0,7 0 2 0,4-3-2 0,4 0-1 0,7-2-3 15,5-2-5-15,6-4-6 0,3 0-5 0,7-3-7 0,6-3-3 0,7-3-2 16,3-2-5-16,3-1-5 0,4-2-6 0,1-3-3 0,3-1-4 0,3-1-3 16,-1 0-2-16,0-2 1 0,2 0-2 0,-2-1 0 0,-1 0 1 15,-2 3-1-15,-5 0 1 0,-5 0-2 0,-5 3 1 0,-4 2 1 0,-6-1-1 0,-5 3-2 16,-3 2 0-16,-7 2 0 0,-2-1 2 0,-7 2 2 0,-2 1 2 0,-2 1 3 15,-5 0 1-15,-2 2 1 0,-5-1-1 0,-1 2-2 0,-1 0 2 0,-2 1 1 16,-2-1 1-16,-1 2-1 0,-2-1 0 0,0 1 0 0,-1-1-4 0,0 3-5 16,-1-2-6-16,-2 1-10 0,0 0-10 0,1 0-10 0,-2 1-10 0,0 0-9 15,-3 0-13-15,0 2-12 0,1-1-8 0,-1 2-8 0,-2-2-6 0,-1 3-7 16,-2 0-6-16,0 0-3 0,-2 1-6 0,-1 2-6 0,-2 1-6 0,-3 4-6 16,-1-2-19-16,-5 5-23 0,-1 1-51 0,-2 2-59 0,-3 0-26 15,-2 1 100-15</inkml:trace>
  <inkml:trace contextRef="#ctx0" brushRef="#br0" timeOffset="111764.97">25193 10321 0 0,'-11'3'7'0,"1"0"378"0,2 1 12 0,-2 0-21 0,1-1-33 15,0 0-58-15,0 0-67 0,3 0-32 0,-2 0-17 0,1-1-11 0,1 0-8 16,1 0-6-16,0 0-4 0,1 0-4 0,2-1-5 0,-3 1-8 0,4-2-9 16,0 0-10-16,1 0-11 0,0-2-14 0,2 0-14 0,3-1-12 0,1-1-13 15,3-1-5-15,3-3-4 0,7-2-3 0,2-2-4 0,8-3-2 0,4-4-3 16,6-2 0-16,4-3 1 0,8-5-1 0,4-1-2 0,4-3 0 0,5-2-1 16,-1 0-3-16,4-1-2 0,3-1-1 0,-1 1-2 0,-2-1-1 0,0 3-3 15,-1 1 1-15,-5 2-1 0,-4 3-1 0,-1 2-2 0,-5 3-2 0,-4 2-4 16,-6 3-2-16,-4 3-2 0,-3 1 0 0,-7 5 2 0,-2 1 0 0,-4 2 0 15,-3 2-1-15,-5 3 0 0,-3 1-2 0,-1 3-2 0,-5 2-1 0,-4 3-3 0,-3 3-1 16,-4 2-5-16,-1 1-3 0,-4 3-4 0,-3 3-13 0,-2 2-16 0,-2 2-21 16,-2 1-21-16,-2 1-22 0,2 1-18 0,-2 1-17 15,-1 0-15-15,1 1-11 0,0 0-8 0,1 0-4 0,2-1-2 0,0-1 0 16,2 0-1-16,0 0 5 0,1-1 7 0,1 0 8 0,1 0 9 0,0 0-4 0,0 1-6 0,1-2-15 16,-1 1-19-16,3 1-31 0,-3-1-13 0</inkml:trace>
  <inkml:trace contextRef="#ctx0" brushRef="#br0" timeOffset="112197.94">25436 11790 55 0,'-12'9'465'0,"2"-2"3"0,-1 0 1 16,0-4 6-16,-1-1 8 0,-1-1-94 0,3-2-142 0,-1-1-77 0,1 0-46 16,0-2-25-16,3-1-14 0,-2-1-10 0,4 0-11 15,-1-1-7-15,2-2-3 0,3 0-3 0,1-3-2 0,2-1-7 0,5-1-8 0,0-3-8 16,5-3-7-16,2 0-3 0,4-2-3 0,5-3-3 0,2 0-3 0,3-4-3 0,5-1 0 15,3 0-1-15,2-2-3 0,3 1 1 0,3-2 1 0,2 3 0 0,0-1 2 16,2 1 2-16,1 2 2 0,-1 2-2 0,-1 2-4 0,-3 3-1 0,-1 1-2 16,-3 3 0-16,-2 3-3 0,-2 1 2 0,-2 2 1 0,-3 2 1 0,-4 1-1 15,-2 2-2-15,0 1 1 0,-4 2-2 0,-2 0 1 0,-2 0 0 0,-2 3 1 16,-1 2 1-16,-3-1 0 0,-1 3 2 0,-3 0 2 0,2 0-1 0,-4 1-1 0,-1 3-1 16,-2-2-2-16,1 2 1 0,-3 3 2 0,0-2-2 0,-1 3 0 0,-1-2 0 15,-2 2 1-15,2 0-3 0,-2 1-5 0,-2-1-8 0,2 0-8 0,1 0-15 16,-1 0-16-16,-1 0-22 0,1 0-25 0,-1 0-24 0,1 1-26 0,1-1-20 15,-2 1-20-15,1 2-20 0,2-1-25 0,-1 0-34 0,-1 3-41 16,1 0-55-16,0 1-59 0,-2 1-20 0,1 2-4 0</inkml:trace>
  <inkml:trace contextRef="#ctx0" brushRef="#br0" timeOffset="112394.94">26491 11851 0 0,'3'-10'260'0,"-2"1"208"0,-1 0-6 16,0 1-10-16,-1-1-12 0,-2 1-53 0,1 0-70 0,-1 2-120 0,-1-1-142 16,1 3-69-16,-1 0-39 0,2-1-23 0,-1 3-17 0,-1 1-13 0,2 0-14 15,-2 1-6-15,3 1-8 0,-1-1-6 0,0 2-8 0,0-1-19 0,-1 3-25 16,2 0-49-16,-2 0-60 0,2-1-37 0,0 0-26 0,-1 1-7 0,0 0 317 16</inkml:trace>
  <inkml:trace contextRef="#ctx0" brushRef="#br0" timeOffset="106996.77">8201 7781 300 0,'-4'8'498'0,"-2"0"-2"0,0 1-3 0,-2-1 1 0,0 1-1 0,-3-1-86 16,-1 1-128-16,0 3-103 0,-1-2-95 0,1 2-40 0,-2 1-19 15,3 3-2-15,-1 0 2 0,-1 1 5 0,3 0 7 0,-1 4 4 0,2-1 4 0,1 2 6 16,0-1 7-16,0 2 5 0,1 1 6 0,2 0 3 0,0 0 0 0,3 0 2 16,-1 1 1-16,2 0-4 0,0 0-6 0,1-1-5 0,1-2-7 0,-1 0-2 0,3-2-1 15,-2-1-2-15,3-2-4 0,-1-2-4 0,1-1-5 0,1-2-1 0,0-1 0 16,1-2 1-16,3-4 1 0,1 0 3 0,0-2 3 0,2-6 3 0,3-3 0 15,4-3 1-15,2-7 0 0,4-8-1 0,5-6-3 0,4-11 0 0,6-11-2 16,7-10-3-16,3-12-4 0,7-14-1 0,6-13 0 0,8-11-3 0,6-11-3 16,8-9-1-16,4-8 1 0,7-6 0 0,6-4-2 0,6-2 0 0,6-1 2 15,3 4 0-15,3 4-1 0,2 9 2 0,-3 7 0 0,2 11-2 0,-5 8-6 16,-1 14 0-16,-7 11 0 0,-6 10-3 0,-6 12-5 0,-5 12-1 0,-9 9-1 16,-5 11-4-16,-5 8-3 0,-6 9-2 0,-4 7 0 0,-6 10-2 0,-4 9-1 15,-3 7 3-15,-8 10 2 0,-5 8 2 0,-7 10-2 0,-5 10 0 0,-5 7 1 16,-6 12-1-16,-8 7-2 0,-3 7-3 0,-6 7-3 0,-4 4-2 0,-3 0 0 15,-1 4-3-15,-2-2-6 0,-1-4-13 0,0-4-14 0,0-3-21 0,3-7-23 0,1-5-20 16,0-5-20-16,2-6-16 0,0-6-16 0,2-5-21 0,2-8-23 16,0-5-25-16,1-6-30 0,3-6-22 0,1-3-19 0,1-5-22 0,0-3-20 15,3-5-56-15,2-3-68 0,-1-4-28 0,0-5-8 0,4-2 4 0,-3-3 8 0</inkml:trace>
  <inkml:trace contextRef="#ctx0" brushRef="#br0" timeOffset="109814.76">14525 6975 0 0,'-6'4'347'0,"1"2"73"0,-1-3 2 15,-4 1-11-15,2 0-15 0,-1 1-98 0,-1-1-137 0,-2 0-71 0,1 3-42 16,1-2-16-16,-1 4-4 0,1 1 2 0,-1 0 7 0,2 3 8 0,-1 1 11 15,2 1 5-15,-2 3 4 0,0 1 5 0,2 1 6 0,2 0 9 0,-2 2 9 16,0 0 7-16,2 1 5 0,0 1 2 0,-1 0 2 0,0-2-2 0,2 3-4 0,0-4-6 16,1 0-7-16,-2 0 3 0,1-2 3 0,1-1 4 0,1-3 6 0,-2 0 2 0,1-2 3 15,0-1-1-15,2-1 0 0,-1-1-2 0,-2-2-4 0,3-1-4 16,-2-1-3-16,3 0-4 0,-2-1-4 0,1-2-8 0,-2 0-10 0,2-1-9 16,-2 0-11-16,2-2-12 0,-1-3-11 0,0 1-7 0,1-1-6 15,-3-4-5-15,4 1-4 0,-2-6-3 0,2 0-3 0,-1-4-2 0,0-2 0 0,2-6 0 16,2-3 2-16,0-5 0 0,2-4 0 0,3-6-1 0,1-6 2 0,4-3 1 15,3-7-1-15,1-5-2 0,8-8 0 0,3-4-1 0,5-6 0 0,7-6 2 16,7-7 2-16,6-4 4 0,5-3 3 0,7-3-1 0,5 1 1 0,3 2-1 0,5 2-1 16,3 6 0-16,0 4 4 0,2 6 0 0,-3 10 1 0,-1 6 2 0,-5 11 2 15,-2 8-3-15,-5 9-5 0,-5 7-3 0,-3 6-4 0,-3 8-1 0,-3 3 1 16,-3 6 0-16,0 6-2 0,-4 5 0 0,-3 4-1 0,-2 6-2 0,-4 5 0 16,-4 6 0-16,-4 3 1 0,-3 8 1 0,-1 7 1 0,-6 7-4 0,-4 6-7 15,-1 9-8-15,-5 9-10 0,-4 7-20 0,-4 6-23 0,-4 7-29 0,-2 4-31 16,0 2-39-16,-4 2-40 0,3 2-49 0,0-1-54 0,0-4-56 0,3-1-60 15,0-2-70-15,4-5-73 0,3-6-32 0,1-1-17 0,3-5 9 0,2-5 19 16</inkml:trace>
  <inkml:trace contextRef="#ctx0" brushRef="#br0" timeOffset="112143.76">26294 5397 0 0,'12'-10'89'0,"-1"0"202"0,-3 1-9 0,-1 0-72 16,2 1-100-16,-3-1-56 0,-1 1-38 0,1 0-14 0,-1-1-6 0,-1 1 1 0,2-1 1 15,-2 1 7-15,0-1 5 0,0-2 6 0,2 1 2 0,-1-1 5 16,0-1 4-16,0-1 4 0,1-1 4 0,-1-1 2 0,1 0 2 0,0-1 0 0,0 0-1 16,1 1-1-16,-1-1-3 0,-1-1-2 0,0 2-2 0,0 1-2 0,-2-2-4 15,1 2-3-15,0 2-3 0,-3-2-4 0,2 2-4 0,-2 0-2 0,-1 3-3 16,-1-1-3-16,-2 1 0 0,1 3-1 0,-2-3 0 0,-1 3-1 0,-2 0-1 15,0 0 1-15,-3 0 0 0,2 1 1 0,-3 1 0 0,-1 0-1 0,0 0 0 16,-2 0 0-16,-2 3 1 0,0-2 0 0,0 2-1 16,-2-1-1-16,-3 1 0 0,3 1 0 0,-2 0 2 0,0 0-2 0,0 0-1 0,0 1 1 0,0 1 0 15,-1-2 0-15,1 1 1 0,-1 0 0 0,1 1 0 0,1-2 1 0,0 1 1 16,0 2 0-16,-1-2 0 0,2 2 0 0,-1-2-2 0,-1 0 2 0,2 2 2 16,-1-3 1-16,0 1 1 0,-1-1-1 0,0 2 0 0,1-1 0 0,-1-1-3 0,-1 1 0 15,1 0 0-15,-1 1 0 0,0-2 0 0,-1 2 1 0,1 1-2 16,-2-2 1-16,0 1-3 0,2 0 0 0,-2 1-3 0,-1 1 1 0,2 0 1 15,-1-2 0-15,2 2 1 0,-2 0 0 0,0 0 0 0,2-1 1 0,1 1-2 16,-1 1 0-16,1-2 2 0,2 1 1 0,-1-1-2 0,-1 1 2 0,4-1 1 0,-3 1-1 16,3 0 1-16,-1 0 1 0,1 0-1 0,0 0 2 0,1 0 0 15,0-1 2-15,1 0 2 0,-1 1 0 0,2 0 2 0,-1 0 1 0,0-1 2 0,0 1 3 16,1-1 2-16,-1 1 1 0,-1-1 3 0,2 1 2 0,-2 0 4 16,0-1 0-16,-1 2 1 0,0-1 0 0,-2 1 1 0,2-1-1 0,-3 0 0 15,1 1 1-15,-2 0 0 0,-2 2 1 0,-1-2 3 0,-3 3 1 0,1-3 0 0,0 2 3 16,-3-1 1-16,-2 1 1 0,1 0 1 0,-2-1 2 0,-1 2 1 15,-3-3 3-15,-1 3 1 0,-2-3 1 0,-2 2 0 0,0-1-1 0,-2 1-2 0,-3-2-1 0,2 2-3 16,-3 0-3-16,0-1-2 0,-2 2 0 0,-2 1 1 16,-3-1-1-16,-1 1 2 0,-2 1-1 0,-1 1-1 0,-4 2 0 0,-3 2-1 0,-2 0 0 15,-5 4 0-15,-1-1 1 0,-3 3 1 0,-3 0 0 0,-4 4 2 0,0 1 1 16,0 3 0-16,-1 0-1 0,-3 1-2 0,3 1 2 0,-3 1-1 0,2 2 1 0,-1 0-3 16,2 3 0-16,1-2 0 0,-1 4-1 0,3 0 2 0,1 0-1 0,2 3-2 15,1 0-2-15,3 1-1 0,1 2-4 0,1 2 0 0,4-1-1 0,4 4-3 16,-1-1-2-16,5 2-2 0,0 0-2 0,5 0-3 0,2 4-1 0,3-2 0 15,6-1 1-15,2 3 2 0,1 2 1 0,5 2 2 0,4 2 2 0,4 2 2 16,3 4 0-16,3 2 3 0,4 1 1 0,3 5 1 0,6 1 1 0,4 0 2 16,4 4-3-16,4 2-2 0,4 0-4 0,7 1-1 0,4 0-1 0,4 0-2 0,8 0 1 15,5-3-1-15,5-2 0 0,8-2 0 0,5-4 1 0,5-5 1 16,6-2 1-16,7-4 4 0,7-6 3 0,6-3 5 0,7-7 5 0,8-3 6 16,5-7 4-16,8-4 3 0,10-6 1 0,9-6-2 0,11-7-2 0,8-5 0 15,8-7-1-15,14-7 0 0,6-6-1 0,7-9-2 0,9-7-3 0,6-7-6 16,4-6-7-16,5-6-5 0,3-6-10 0,3-7-10 0,1-5-12 0,2-6-13 15,-4-2-18-15,1-7-17 0,-4-2-17 0,-4-2-18 0,0-4-14 0,-5-3-14 0,-5-4-15 16,-5 0-14-16,-4-2-18 0,-9 0-22 0,-9-1-15 0,-7 1-13 16,-9-1-4-16,-7 0 0 0,-9 0 9 0,-11 1 13 0,-8-1 15 0,-10 2 13 15,-11 5 13-15,-13-1 12 0,-12 7 16 0,-10 0 19 0,-12 5 24 0,-11 4 25 0,-10 1 24 0,-10 1 24 16,-10 0 26-16,-11 0 24 0,-11 2 16 0,-10-1 10 0,-15 2 8 16,-9 2 6-16,-14 4 5 0,-11 4 3 0,-12 3 1 0,-11 4 2 0,-11 5 0 15,-9 7 1-15,-10 5-5 0,-8 4-4 0,-9 7-9 0,-8 6-9 0,-11 6-4 16,-10 3 0-16,-11 8-4 0,-6 4-5 0,-10 5-5 0,-7 7-3 0,-5 5 1 0,-4 4 2 15,-5 7-2-15,-4 4-5 0,2 4 0 0,1 6 0 0,-1 5-1 0,3 4-2 16,9 5-4-16,4 2-5 0,7 4-2 0,9 2 4 0,11 3-1 0,12 1 0 16,9 2-4-16,11-2-5 0,12 2-7 0,9-1-4 0,14-2-8 0,13-4-5 15,12-3-11-15,11-3-10 0,9-5-12 0,12-3-14 0,9-6-18 0,8-2-23 16,6-6-23-16,9-1-22 0,8-3-27 0,8-3-29 0,8-3-33 0,10-2-35 16,7-4-70-16,10-4-83 0,9-5-39 0,9-3-16 0,11-6-1 0,8-4 5 15</inkml:trace>
  <inkml:trace contextRef="#ctx0" brushRef="#br0" timeOffset="114010.78">25408 8155 0 0,'3'5'338'0,"-3"2"-8"0,-3 0-22 0,3 1-60 16,-2 2-78-16,-1 1-53 0,-2 4-43 0,1 0-21 0,-2 4-10 0,1 2-2 0,-1 1 3 16,-1 4 3-16,-1 2 3 0,2 0 9 0,-3 0 9 0,3 1 6 0,-1 0 3 15,0 0 1-15,2-4-1 0,2 2 4 0,-2-2 2 0,1-1 2 0,3 0 1 16,0-1-1-16,1-3-1 0,1 0 0 0,0-1-1 0,3-2-9 0,1 2-9 15,0-2-7-15,0-2-7 0,1 1-4 0,1-1-5 0,1-1-7 0,0 0-5 16,1 0-5-16,1-3-5 0,-1 1-4 0,1 0-5 0,0-3-2 0,1 0-2 16,0-2 1-16,0-1 1 0,0-1 4 0,2-3 4 0,1-1 0 0,2-2 1 0,1-3 0 15,3-4 2-15,1-2-1 0,5-6 0 0,0-4-1 0,5-7-3 16,3-5 1-16,4-7 2 0,3-4-3 0,9-11-2 0,3-5-2 16,7-4-4-16,4-8-1 0,7-2 0 0,3-5-1 0,4 0 0 0,1 0 0 0,5 2 1 15,0 1 2-15,-1 3 3 0,0 6-2 0,-2 5-2 0,0 5-1 0,-5 7 0 0,-3 4 0 16,-5 8-2-16,-3 7 1 0,-3 7 1 0,-5 3-1 15,-4 7-3-15,0 4-1 0,-5 7-1 0,-1 4-1 0,-4 6-1 0,-5 5-2 0,-2 4 0 0,-5 3-2 16,-2 6 1-16,-6 2-3 0,-3 4-3 0,-4 5-5 16,-2 1-5-16,-4 2-7 0,-4 4-7 0,0 0-8 0,-3 3-14 0,-2 1-16 0,-2 0-18 15,-2 1-20-15,1-1-20 0,-3 0-21 0,1 0-23 0,-1-1-25 0,0-1-25 16,-1-1-58-16,0 0-73 0,0-3-46 0,-2-3-33 0,1-1-9 0,-2 0 0 0</inkml:trace>
  <inkml:trace contextRef="#ctx0" brushRef="#br0" timeOffset="114858.83">25305 10003 0 0,'0'0'231'0,"0"2"53"0,0 0-40 0,0 0-43 0,0 0-44 16,0-1-38-16,0 0-34 0,0 1-21 0,-1 0-18 0,0 0-10 0,-1-1-8 0,2 2-3 16,0 0-1-16,0-3 0 0,0 4 0 0,0-2 2 0,0 1 2 0,0 1 3 0,0 0 3 15,0 1 4-15,0 1 3 0,2-1 5 0,-1 2 5 0,0 0 3 0,0 2 4 16,1-1 4-16,0 1 5 0,-1 2 2 0,3-3 2 0,0 1 5 0,-1 1 2 16,2-1 1-16,1 1 1 0,1-1-3 0,-1-3-4 0,4 2-4 0,-3-3-6 15,2 2-4-15,2-3-2 0,0 0-5 0,1-2-8 0,0 2-4 0,2-2-4 16,-2 0-6-16,3-2-7 0,1 0-4 0,-1 0-1 0,1 0-2 0,2 0 1 15,-1-2-1-15,0 0 0 0,3-2 0 0,0 1-3 0,0-2 4 16,3 2 4-16,1-4 1 0,0 0 2 0,2-2 4 0,3 0 4 0,0-1 1 0,2-5 2 16,4 0-2-16,1-5-1 0,5-1-1 0,3-4-1 0,3-3-1 0,5-4 0 15,4-5-4-15,5-5-3 0,2-2-4 0,7-7-1 0,3-1-3 0,4-5-2 16,2-2-3-16,2-2-4 0,2 0-1 0,1-3-2 0,1 2 0 0,2 2-1 16,0 0-2-16,-1 2-2 0,-3 7 1 0,-2 2-1 15,-3 7-3-15,-6 8-2 0,-6 4-5 0,-3 8-5 0,-3 3-3 0,-5 6-3 0,-3 4-1 0,-4 7 1 16,-3 4-1-16,-5 6 1 0,-4 5-2 0,-5 4-3 0,-4 5-3 0,-6 6-1 15,-5 3-5-15,-4 6-4 0,-4 4-6 0,-7 4-9 0,-2 3-8 0,-5 2-10 0,-3 2-13 16,-4 2-12-16,-3-1-11 0,-2-1-10 0,-2 2-9 0,-1-2-8 16,-1 0-7-16,-3-3-7 0,0-1-4 0,1-4-4 0,0-3-4 0,0-2-9 15,-1-1-18-15,-1-3-26 0,1-3-45 0,2-3-54 0,-2-1-21 0,0-3 78 0</inkml:trace>
  <inkml:trace contextRef="#ctx0" brushRef="#br0" timeOffset="115900.81">24993 11191 0 0,'2'12'89'0,"-1"1"254"0,0 0-2 0,-1 0-44 0,-1 1-65 16,0 1-70-16,-1-1-69 0,-1 2-40 0,0-2-25 0,-1 2-4 15,3 1 4-15,-1-1 7 0,-1 0 10 0,2-1 8 0,-3 0 8 0,3 1 8 0,1-2 8 16,-1 2 7-16,1-2 9 0,0 2 6 0,1 0 4 0,0-1 1 0,4 2 0 15,-1 2-6-15,1-1-8 0,2 3-4 0,0-1-2 0,0 2-1 0,4-1-3 16,-2 1-3-16,2 1-6 0,0-1-5 0,1 0-8 0,1 1-5 0,-1-1-7 16,2-1-6-16,0 0-7 0,-1-3-3 0,2 3-2 0,0-2-5 15,-1-2-4-15,2 0-1 0,0-3-1 0,-1 1 2 0,1-2 0 0,2-3 3 0,-1 1 2 16,0-3 3-16,3-2 5 0,-1-2 5 0,1-4 5 0,2-1 3 0,3-3 4 16,1-5 6-16,5-3 6 0,0-6 3 0,5-5 2 15,5-6 2-15,3-5-2 0,4-8-2 0,7-9-5 0,6-8-5 0,7-8-7 0,5-9-6 16,6-5-4-16,7-9-6 0,8-5-5 0,5-6-6 0,4 0-4 0,6-4-5 0,4 0-4 15,2 5-3-15,-2 6-3 0,-1 6-4 0,-2 10-5 0,-2 9-8 0,-5 11-10 0,-6 10-11 16,-7 12-9-16,-6 10-10 0,-6 10-9 0,-6 8-14 0,-6 10-15 0,-6 8-13 16,-6 7-9-16,-4 9-6 0,-8 5-2 0,-6 9-4 0,-6 5-3 15,-8 7-4-15,-3 5-3 0,-8 2-7 0,-5 9-7 0,-4 3-7 0,-6 1-7 16,-6 3 1-16,-1-1 5 0,-5 1 0 0,-3-1-2 0,-2-2-8 0,-4-2-9 0,2-4-9 0,-2-3-11 16,-3-1-7-16,2-2-9 0,-2-6-6 0,0-1-6 0,-1-4-10 15,-1-1-12-15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1:02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6918 9971 241 0,'6'-10'343'0,"-2"1"-45"0,-1-1-67 15,0 1-65-15,-1 1-64 0,1-1-27 0,-3 1-11 0,0-1-4 0,0 1-2 16,-1 1 1-16,-2-1 0 0,1 1 0 0,-3-2 2 0,-3 1-5 0,2-1-3 15,-3 1-5-15,-2 1-2 0,-1-1-4 0,-2 0-6 0,-2-1 1 0,-3 1 2 16,-2-1 0-16,-1 2-1 0,-3 0-3 0,-4 2-2 0,-2 0-3 0,-4 2-3 16,-3 2-3-16,-7 2 1 0,-3 5-2 0,-3 1 0 0,-7 6 1 0,-6 3 0 15,-4 7 0-15,-7 3-3 0,-4 7 0 0,-11 3 2 0,-8 12 5 0,-4 3 2 16,-6 9 8-16,-7 8 6 0,-2 8 4 0,-3 8 2 0,-2 7 1 0,-4 7 3 16,1 7 3-16,0 7 2 0,3 2 0 0,5 3-3 0,3 3 0 15,10 0-4-15,6-3-5 0,8-2-6 0,11-1-9 0,9-7-8 0,10-5-3 0,11-5-3 0,10-7-2 16,11-4-2-16,9-8 3 0,10 0 6 0,12-6 3 0,10-5 4 0,12-6 4 15,14-4 5-15,13-6 3 0,16-5 6 0,17-7 5 0,14-3 8 16,18-7 4-16,17-6 2 0,20-7-2 0,20-7-4 0,21-7-5 0,19-9-3 0,20-9-7 16,25-7-9-16,19-12-5 0,14-10-4 0,12-12-3 0,9-10-3 15,10-6-6-15,1-9-9 0,-3-7-10 0,-3-7-14 0,-8-6-11 0,-9-5-11 0,-21-2-13 16,-16-3-11-16,-21-5-8 0,-23 2-6 0,-24-4-6 0,-27-2-7 0,-26 3-2 0,-29 0 2 16,-26 2 2-16,-26 5 3 0,-24 1 16 0,-26-2 21 15,-23 3 20-15,-26 2 20 0,-29 4 18 0,-26 6 18 0,-25 9 11 0,-27 7 8 16,-20 13 9-16,-18 11 10 0,-21 12 0 0,-17 11-3 0,-17 11-4 0,-17 10-7 0,-18 13-8 15,-13 10-9-15,-9 10-8 0,-6 10-8 0,-1 9 1 0,-4 9 3 0,6 7 10 16,7 6 9-16,17 5 6 0,16 4 3 0,19 1 5 0,23 2 3 0,22 2 4 16,26-3 2-16,21-1 1 0,25-2 2 0,24-3-4 0,18-3-6 15,19-5-15-15,15-2-21 0,12-4-19 0,14-2-20 0,12-1-20 0,9-3-20 0,10-2-13 0,10 0-11 16,11-4-16-16,9 1-19 0,9-3-29 0,10-4-36 0,9-1-31 0,8-4-28 16,12-2-29-16,9-3-27 0,7-3-67 0,9-4-85 0,10-4-38 0,9-2-13 15,10-5-4-15,5-3 1 0</inkml:trace>
  <inkml:trace contextRef="#ctx0" brushRef="#br0" timeOffset="3282">6308 10097 0 0,'6'-6'61'0,"0"0"270"0,2 2 1 16,-3 0-54-16,-1 0-77 0,-2 1-60 0,3 1-51 0,-3 2-25 0,1 0-10 0,-2 0-6 16,0 0-1-16,-1 0 3 0,2 0 8 0,-1 0 7 0,-1 1 7 0,0 0 6 15,0 1 3-15,0-2 4 0,0 1 3 0,0 0-1 0,0 1-1 0,0-2-3 16,0 1-2-16,0 0-2 0,0 0-2 0,0 1-6 0,0-2-2 0,0 1-8 0,0-1-8 15,0 2-3-15,1-2-1 0,-1 1-2 0,3-1-1 0,-1 0 0 16,2 0 0-16,0 0 1 0,1-1-2 0,2 1-1 0,-1-2-3 0,2 1-4 16,0-2-1-16,1 1 0 0,2-2-1 0,0 1-3 0,1 0-3 15,0-1-5-15,0 1-4 0,1 0-4 0,-1 0-3 0,2-1-1 0,-3 0-5 16,3 1 2-16,-2 0 1 0,1-1 1 0,-1 1-1 0,3-1 1 0,-2 2 1 0,0-4 1 0,2 3 2 16,-1-2 5-16,-1-1 4 0,1 0 3 0,1-1 2 0,0-2 1 0,1 0 1 15,0-1 3-15,0-2 4 0,0 0 3 0,-2-2 4 0,2-2 2 0,0-1 2 16,0-1 1-16,0-1 1 0,-1-3 0 0,0-3 0 0,-1 0 0 0,1-2 2 15,0-1-2-15,-3-3 1 0,-1-1-3 0,1-2-1 0,-5 0-2 16,2-4-5-16,-3 2-2 0,-2-3-1 0,-1 0-3 0,-1-3-2 0,-2-1-6 0,-4-3-3 16,0-1-4-16,-1-1-4 0,-1 0-1 0,-4-2-2 0,-1 0-2 0,1 0-5 15,-4-5-3-15,-1 0-1 0,2 0-1 0,-4-1-1 0,1-1 0 0,0 2 1 16,0 0 1-16,0 0 2 0,-1 1 0 0,-1 2 0 0,2 0 1 0,0 4 0 16,1 1 0-16,-1 1 1 0,0 0 0 0,0 3 0 0,-1 1 0 15,0 1 0-15,1 0-4 0,0 2 1 0,0 3-2 0,2 1 1 0,-1 0-1 0,0 2-2 0,0 0 0 16,3 2-1-16,-2 0-1 0,3 2 0 0,2 2 0 0,-2 1-1 15,4 1 1-15,-2 0 0 0,4 2 0 0,0 0-1 0,0 2 0 0,0 0-1 16,3 2 2-16,-1 0-1 0,1 1 1 0,-2-1 0 0,4 2-1 0,-1 0 1 16,-1 3 1-16,1-2 0 0,1 1 0 0,0 0 0 0,0 0-1 0,0 1 0 0,-1 1 1 0,1 0-1 15,-1-1 1-15,-1 1-1 0,1 0 1 0,0 1 1 0,-2 0 0 16,1 0-1-16,-3-2 1 0,1 3 1 0,-1-1 2 0,-1 0 1 16,-1 0 1-16,-1-2-2 0,-3 0 2 0,-1-1 3 0,-1-1 0 0,-1-1-1 15,0-1 0-15,-2 0 1 0,-1-2 0 0,0 0-1 0,2-2-3 0,-2 0-1 0,-1-2-2 16,2 0-1-16,1 0 0 0,-1-1 1 0,2-1-1 0,3 0-3 0,-1 0 0 15,1 0 3-15,2-2-2 0,-1 0-2 0,4 0 1 0,-1 0 1 0,1-1 1 0,3 0 3 16,-1 0-1-16,0-1-2 0,2 3 0 0,-2-1 0 0,2-1 0 16,-1 2 0-16,2-1 0 0,-2-1-2 0,2 3 0 0,0-2 0 0,-2 2 0 0,2 1 1 15,-3-2-1-15,3 2 0 0,-1 0 0 0,-1 0 1 0,3 0 0 16,-2-1 1-16,-1 1 1 0,2 0 1 0,-3 0 0 0,3-1 1 0,1 0 1 0,-2-1-1 16,0 1 2-16,1-1-1 0,1-1 1 0,-1-1 0 0,-1 2 1 0,1-2-2 15,1 0 1-15,0-1-2 0,1 0 1 0,1-1-2 0,-1 1 0 0,2-1-1 16,-1-2 1-16,3 2-1 0,-1-1-1 0,1-3-1 0,2-1-2 0,-2-1 2 15,3 2-2-15,0-3 0 0,0 1-1 0,0 0 1 0,1 1 1 0,1-1-3 16,-1 0 1-16,0 2 0 0,0 1-1 0,1 1 0 0,-1 0 2 0,1 3 1 16,-3 2 1-16,3 2-1 0,-4 1 1 0,2 2 1 0,-1 2 0 0,0 0 0 15,-1 5 2-15,-1-1 0 0,0 0-1 0,-2 2-1 0,2 1 0 0,-1 1 3 16,0 1 0-16,-2 0 1 0,2 0 0 0,0 1 0 0,-2 0 1 0,-1 0-2 0,2 0 0 16,-2-2-1-16,2 0 1 0,-2 1-2 0,2-1 4 0,-2-2 2 0,0 1-2 15,-1-1-1-15,2 0 0 0,0-1 0 0,-1 1 1 0,0-2-1 0,-1-1 2 16,0 0-1-16,0 0-1 0,0-1 0 0,0-1-1 0,0 2 0 0,0-4 0 0,0 2-1 15,0-2-1-15,-1 2 1 0,0-1-1 0,-1 1-1 0,0-1 0 16,2 2 2-16,-1-1-1 0,0 1 1 0,-2 0 0 0,2 2 1 0,-2 0-1 0,1 0 1 16,-1 1 0-16,-2 1 0 0,2 1 1 0,-1 1 0 0,0 0-2 15,-2 1 0-15,1 1 0 0,0-1-1 0,1 2 0 0,-2 0 0 0,1 0-1 0,0 1 0 16,-1 0-1-16,1 0 1 0,0 0-1 0,0 1 0 0,-1-1 1 0,1 1-1 16,0 0 1-16,-1-1 0 0,1 1 0 0,1-2 0 15,0 1-2-15,-2-1-1 0,2-1 1 0,1 0 0 0,0 0 1 0,-1-1-2 0,1 0 0 0,0-1-1 16,2-1-2-16,-2-2 2 0,2 2 0 0,1-2 1 15,-1 0-1-15,0-1 2 0,1 1 0 0,0-1 2 0,0 0 0 0,1 0 0 0,0 0 1 0,-1 1 2 16,1 1 1-16,1-1 2 0,-1 0 1 0,-1-1 0 0,1 3 0 0,0-2 0 16,1 3-2-16,0-1 0 0,-2 0 0 0,0 3-1 0,0-1-1 0,0 0 1 15,0 0-1-15,0 3 1 0,0-2-1 0,0 1 0 0,0 2-2 0,0 0 0 16,0-1 0-16,0 1 0 0,0-1 0 0,0 0 0 0,0 0 1 0,0-1 0 16,1 1-1-16,0-1-2 0,2-1 1 0,-2-2-1 0,3 1 0 0,-1 1 0 15,-1-1-2-15,4 0 1 0,-2-1 0 0,0 0 0 0,-1-1 1 0,3 2-2 16,0 0 2-16,-3 0-1 0,1 0 0 0,2 3 2 0,-2-2-1 0,0 2 0 15,-2 1 1-15,2-1 0 0,0 3 1 0,-2-1 0 0,-1 2-1 0,2 0 1 0,-2-1 0 16,-1 4 1-16,1-2 0 0,1 0 0 0,-1 1 0 0,0 0-1 0,-1 1 0 16,1-1 0-16,3-1 1 0,-3 2 0 0,2-1 0 0,-2 0-1 15,3 0 0-15,-2-1 0 0,2 0 0 0,2 0-2 0,-1-1-1 0,0-1 0 0,1 1-1 16,2-3 2-16,-2 3 0 0,3-3 0 0,-2 1 0 0,3 0 1 16,-1 0-2-16,1-1 0 0,-2 0 1 0,2 2-1 0,-1-2 0 0,2 1 1 0,-3-1 1 15,0 2 3-15,1-1-1 0,-2 2-1 0,1 0 0 0,-2 0 1 0,-1 1-2 16,0 1 0-16,0-1-1 0,0 0 3 0,-3 2 0 0,2-1 0 0,-3 3 0 0,2-3 4 15,-2 3-1-15,0-1-1 0,1 0-1 0,-1-1 3 0,-1 1-1 16,2 1 0-16,0-1-1 0,-2 1 2 0,0-2 1 0,0 1 1 0,0 1-3 0,0-1 0 16,0-1 0-16,0 1-2 0,0-2 1 0,0 2 0 0,0-1-2 0,0-1 0 15,0 0-2-15,0 1 1 0,0-1-1 0,0-1 0 0,0 2 0 16,0-1 0-16,0 0-1 0,0 2 1 0,0-2-1 0,0 2-2 0,0-2 1 0,0 2-2 16,0 0 1-16,0 0 0 0,0 0-1 0,0 0 2 0,0 1-2 15,0 0-1-15,0 0 0 0,0 0 0 0,0 0 0 0,0 0 0 0,0 0 0 0,0 0-1 16,0 0 1-16,0 0 2 0,0 1 0 0,1 0 0 0,0 0 1 0,3 0-1 15,0 2 2-15,2-2 0 0,0 2-1 0,1-1-1 0,3-2-1 0,3 1 3 16,-1 1 1-16,6-2 3 0,0 0-1 0,3 0 0 0,4-2 0 0,1 1 0 16,4-3 1-16,0 0 0 0,6 0 0 0,0-1 0 0,4 0 1 0,-1-2 2 0,2 0-1 15,4 0-2-15,-1-2-1 0,0 1-1 0,2 0-1 0,0-1-1 16,1 1 1-16,0-1 0 0,1 1 1 0,-1 0-3 0,0-1-1 0,2 1 3 0,-1-1-2 16,-2 2 0-16,2-1-2 0,2 3 2 0,-3-3-1 0,3 3 1 0,-2 0 0 15,1-2 4-15,2 2-1 0,0 1-2 0,1-1 1 0,0 1 3 0,0-1 0 16,2 0-2-16,-1 0 1 0,3 0 0 0,0 1 2 0,1-1 1 15,1 1-2-15,3-1 0 0,1-1-1 0,-1 0-4 0,1 2 1 0,-2-4 0 0,-2 3-1 16,2-3 0-16,-2 2-3 0,-2-1-1 0,-3 0 1 0,-3 1 2 16,-1-1-1-16,-3 2 0 0,-3-3 1 0,-3 3 0 0,-4 0 0 0,-3-1 1 0,0 2 1 15,-6-1 0-15,-2 1 1 0,-4 2 3 0,-1-2-1 0,-4 0 0 16,0 1-6-16,-1 1-7 0,-5 0-5 0,1 1-6 0,-2-2-7 0,-2 2-8 0,0 0-13 0,-2-1-14 16,-2 1-15-16,2 0-16 0,-5 1-15 0,0-2-18 0,0 1-19 15,-2-3-23-15,-2 0-11 0,2 0-6 0,-2 0-8 0,-1-2-7 0,-1 1-8 0,-1-2-7 16,1 1-1-16,0-1 4 0,-1-2 2 0,-1 2 0 0,2 0-8 15,-2 0-15-15,1 0-33 0,-1-2-44 0,2 1-30 0,-4-1-23 0</inkml:trace>
  <inkml:trace contextRef="#ctx0" brushRef="#br0" timeOffset="3677">8606 2176 281 0,'-16'-5'377'0,"2"0"-12"0,-1-1-22 0,1 0-65 0,2 0-88 15,1 0-32-15,-2 2-9 0,1-3 1 0,2 1 7 0,-2 2 7 0,0-3 8 16,1 3 9-16,-1-1 9 0,2 0 5 0,-1 0 3 0,1 1-6 0,0 0-7 16,1 0-14-16,0 1-13 0,3-1-15 0,-2 2-14 0,1-2-15 0,2 3-15 0,-1-1-14 15,2 1-15-15,1-1-15 0,0 1-18 0,1 0-13 0,-2 0-14 0,4 1-4 16,0 0-3-16,0 0-1 0,5 0-1 0,-1 0-2 0,2 0 0 16,4 1 0-16,1 1 2 0,5 0-1 0,3 1-1 0,3-1 0 0,4 2 1 0,5 1 0 15,0 1-1-15,4-1-1 0,6 3-3 0,0 1 1 0,4-1 0 16,1 0-1-16,0 3 1 0,1 0-2 0,1 2-1 0,-2 0 0 0,3 2 1 0,-3-1 2 15,1 2 1-15,-2 1 1 0,-1 0 0 0,0-1 0 0,-1 1 1 16,-2 0 1-16,-2 0 2 0,-2 0 0 0,-2-3-1 0,-2 2 1 0,1 0 0 0,-3 1 3 16,0-1 0-16,-3-2 0 0,0 2 0 0,-1-2 0 0,-3 1-2 15,-2-1 0-15,-1-1-1 0,0 2 1 0,-1-1 0 0,-4-1-1 0,-1 1 2 0,-1 1 0 16,0-2 1-16,-3 1 2 0,-3 1-2 0,0-1 2 0,-2 2 2 0,-1-2 2 16,-2 2 1-16,-2-1 2 0,-2 2 3 0,-2 0-1 0,-2 1 0 0,-5 1 0 0,0 2 0 15,-6-1 0-15,0 0 2 0,-5 2-1 0,-5 1 0 0,-3-1-2 0,-2 3-3 16,-5-3-13-16,-1 2-17 0,-5 1-27 0,-4-1-28 0,0-1-44 0,-3 2-49 15,1 1-51-15,1-1-52 0,-1 0-69 0,4 2-78 0,0-3-69 0,6 2-65 16,2 1-35-16,3-2-22 0,6-2 4 0,1 2 14 0</inkml:trace>
  <inkml:trace contextRef="#ctx0" brushRef="#br0" timeOffset="5125.02">10603 3357 287 0,'-4'0'299'0,"3"0"-74"0,-2 0-104 0,2 0-54 0,1 0-36 0,0 0-17 0,0 0-7 16,0 1-4-16,1-1 0 0,1 1-1 0,-1 1 3 0,3 0 2 0,-2 0 4 15,3-1 3-15,0 0 3 0,0 3 3 0,4-1 2 0,-2 1 5 0,3-1 2 16,3 2 2-16,2 1 3 0,2 0 3 0,2 1 1 0,3 1 2 0,5 1-2 15,2-1 2-15,3 4 1 0,4-1 2 0,6 1 0 0,3 1 0 0,5 1 2 16,4 0-1-16,5 1-1 0,5-1-1 0,6 1 0 0,4-1 4 0,5-1 4 16,3 0 1-16,5-2 0 0,3-2-2 0,8 0-3 0,6-3-2 0,4-1 0 15,7-3 0-15,3 0 0 0,6-4 0 0,4-2 3 0,5-2-1 16,1-2-1-16,3-3-7 0,1-2-8 0,-2-1-3 0,6-4 1 0,1-2 1 0,-3-2 0 16,-2-3-1-16,0-2-1 0,-4-3-4 0,-2 0-3 0,-5-3-5 0,-2-1-5 15,-9-1-2-15,-5-1-1 0,-3-3-1 0,-5 1 0 0,-7-3-4 0,-7-1-5 0,-7-2-5 16,-2-3-9-16,-10-1-5 0,-7-3-6 0,-6-3-4 0,-6-2-3 15,-9-3-3-15,-7-2 0 0,-7-3-2 0,-8 0-2 0,-5-4 0 0,-10-5-2 16,-5-1 5-16,-9-4 7 0,-7 0 13 0,-9 0 20 0,-5 1 11 0,-6 1 9 0,-7 3 7 16,-3 1 4-16,-7 3 1 0,-5-1 0 0,-5 5 0 0,-3 3 1 0,-6 5-3 0,-6 3-3 15,-4 7-7-15,-9 5-8 0,-7 5-12 16,-6 6-11-16,-14 9-8 0,-10 5-6 0,-15 8-3 0,-13 8-2 0,-17 7 3 0,-13 8 6 0,-9 10 3 0,-12 7 0 16,-5 6 3-16,-3 7 5 0,-2 4 3 0,3 5 5 0,6 3 0 15,4 3-1-15,10 0-1 0,10 3 0 0,12 1 1 0,10 0 4 0,12 2-3 0,8 2-2 16,12 0-3-16,11 0 1 0,7 1 2 0,10 2 2 0,10-2 1 0,5 0-1 15,10-1-1-15,5-1 0 0,9-1 0 0,6-2-2 0,6-1 0 0,6-3-1 16,6 0 1-16,6-4-1 0,6 0-1 0,4-1 0 0,6-1-2 0,3 1-4 16,7 0-3-16,3 0-6 0,4-1-6 0,4-1-5 0,6 1-4 0,1-1-3 15,6-2-9-15,5-1-8 0,2-2-9 0,4-4-8 0,4 1-6 0,3-4-8 16,3 1-4-16,2-6-5 0,6-1-2 0,1-2-1 0,4-3-1 0,2-2-1 16,6-5-5-16,3-2-9 0,0-3-14 0,6-4-18 0,3-2-38 0,4-5-50 15,3-2-31-15,4-4 238 0</inkml:trace>
  <inkml:trace contextRef="#ctx0" brushRef="#br0" timeOffset="12062.16">15825 1041 0 0,'0'-1'174'0,"0"-2"200"16,0 3 8-16,0 0-45 0,0 0-68 0,-2-1-57 0,2 1-50 0,-1-1-30 0,1 1-19 0,0 0-13 15,0 0-6-15,0 0-7 0,0 0-9 0,0 0-7 0,-1 1-8 0,0 0-8 16,-1-1-7-16,1 0-5 0,1 2-3 0,-1 0-3 0,-1 0 1 0,1 1 0 0,1 1 1 16,0-1 0-16,0 2 0 0,0 0 3 0,0 1 4 0,1 0 4 0,1 2 4 15,-1 1 3-15,-1-1 2 0,1 3-1 0,1 0 0 0,0 3-3 0,-1-3-3 16,2 5-6-16,-2-1-5 0,3 2-5 0,-3 2-3 0,0 2-6 0,0 0-4 16,1 3-2-16,-1 1-2 0,0-2-4 0,-1 2-3 0,0 0-2 0,0 1-3 15,0-1 0-15,0 0-4 0,0 0 0 0,0 0-2 0,0 1 0 16,0-3 1-16,0-1-5 0,0 0-11 0,0-3-15 0,0-1-21 0,0-1-21 0,0-2-23 15,1-1-15-15,1-1-15 0,-1-1-16 0,0-1-16 0,-1-2-18 0,1-1-19 16,2-2-21-16,-1-2-23 0,1 0-25 0,-2-1-25 0,2-5-46 0,-1-1-56 0,1 0-11 16,-1-6 9-16</inkml:trace>
  <inkml:trace contextRef="#ctx0" brushRef="#br0" timeOffset="12384.16">16007 1222 107 0,'-4'0'361'0,"1"2"-10"0,-2 2-17 16,-3 2-59-16,1 1-76 0,-3 2-43 0,1 3-29 15,-2-1-14-15,1 2-8 0,-2 2-6 0,-1-1-3 0,3 3-7 0,-2-1-6 0,-1 1-7 0,2 0-6 16,0 0-7-16,-1 2-9 0,2-3-9 0,-1 1-8 0,0 0-6 0,2-2-4 16,0 1-7-16,-1 0-5 0,1-1-3 0,1-1-4 0,0-1-1 0,1-1 1 15,1-1-1-15,-1-1 2 0,1 0 0 0,1-2-1 16,1 0 1-16,1-2 2 0,-2 0 2 0,1-2 1 0,1 0 0 0,2-1-2 0,-1-1 1 0,-1-1 2 16,3-1-1-16,-1-1 0 0,-1-1 0 0,2 0 3 0,0-1 2 0,0-1 3 15,2 2 1-15,-1-2 0 0,-1-1 1 0,1 0 2 0,2 0 3 0,-2 0 3 0,2 1 0 16,-2-1 0-16,2 0 3 0,-1 2 3 0,-1-1 0 0,4 0-4 0,-2 2 1 15,-1-2 3-15,2 2 2 0,-2 0-1 0,3-2-1 0,0 1-3 0,-1 1 1 16,0-1 0-16,2 0-1 0,-1 1-1 0,0-2-7 0,2 2-6 0,-2 1-2 0,3 0 3 16,-1-2-5-16,1 2-4 0,0-1-5 0,1 2-2 0,0 0-1 15,-1 0-2-15,2 0-2 0,0 2-2 0,1 0 0 0,1 0 2 16,0 0-4-16,-1 1-8 0,1 1-11 0,0 0-15 0,0 0-21 0,0 1-22 0,1 0-24 0,-2-1-22 16,1 1-21-16,0 1-22 0,0-4-20 0,-2 4-17 0,3-3-19 0,-1 1-18 15,-2-1-26-15,2 1-29 0,0-1-47 0,0 0-56 0,-1-1-14 16,-1-1 1-16</inkml:trace>
  <inkml:trace contextRef="#ctx0" brushRef="#br0" timeOffset="12598.16">16241 1348 0 0,'-3'-6'364'0,"1"-1"114"0,-1 2 3 0,2 0 3 0,-3-1 4 16,3 4-68-16,-1-1-97 0,-1 0-83 0,2 1-73 15,-2-1-49-15,2 3-38 0,-2-1-26 0,1 1-20 0,-3 0-12 0,3 1-4 0,-1-1-4 0,2 2-3 16,-2-1-3-16,2 1-3 0,-1 0-1 0,-1 0-2 0,2 2-1 0,1 0-2 15,0 3 0-15,0-1 0 0,0 2 2 0,1 0 1 16,3 2-1-16,-3 0-4 0,2 2-6 0,-1-1-8 0,2 1-12 0,-2 1-17 0,3 1-23 0,0-2-29 16,-1 2-23-16,0-1-21 0,1 0-20 0,-2 0-21 15,1-1-20-15,1 0-19 0,0 0-20 0,-1-2-20 0,0-1-25 0,-1-1-28 0,1 0-34 0,2-1-34 16,-1-4-4-16,0 3 99 0</inkml:trace>
  <inkml:trace contextRef="#ctx0" brushRef="#br0" timeOffset="12672.15">16306 1453 0 0,'-3'-22'293'0,"-3"-3"-1"16,1 0-37-16,-2-3-52 0,1 1-58 0,0-1-53 0,1 0-49 0,-1-1-32 0,1 2-23 15,0 1-27-15,-1 2-27 0,2 1-44 0,0 4-50 0,-1 2-53 0,0 2-59 16,2 2-26-16,-1 1 134 0</inkml:trace>
  <inkml:trace contextRef="#ctx0" brushRef="#br0" timeOffset="13068.16">16491 1289 0 0,'4'8'308'0,"0"0"105"0,1 0 3 15,-4-2-19-15,2 2-29 0,-2-3-69 0,0-1-84 0,-1 2-49 0,0-3-35 16,0 0-22-16,0 1-17 0,0-1-13 0,0-1-12 0,0 0-12 0,0 0-13 16,0-1-16-16,0-1-15 0,0 1-14 0,0 0-16 0,0 0-10 0,0 1-9 15,-1-1-7-15,0 1-3 0,-2 0-2 0,2 0 0 0,-3 0 1 0,2 0-2 16,-2 2 3-16,1 0 3 0,1 0 8 0,-2-1 11 0,-1 2 8 0,3 0 8 16,-2-1 3-16,2 1 2 0,-1 1 0 0,-2-4 2 0,4 4-1 0,-1-3 2 15,0 2 1-15,2-2 4 0,-1 1 4 0,0-1 7 0,1-1 0 0,0 1 0 0,0 0 2 16,0-1 5-16,0 2 6 0,1-2 7 0,0 0 7 0,1 2 4 0,0-1 7 15,-1-1 6-15,3 2 6 0,-3-1 7 0,3 1 2 0,-2 0 0 16,2-1 1-16,2 1 0 0,-2-1-2 0,1 3-4 0,0-2-5 0,1 1-8 16,0 1-3-16,1-2-5 0,1 3-4 0,-1 0-6 0,1-1-7 0,-2-1-9 0,3 3-3 15,-3-2-4-15,2 3 0 0,-1-3 0 0,-1 2 0 0,1-1-1 16,-1 2 3-16,-1-1 3 0,-1 1 2 0,-2 1 2 0,3 0 0 16,-4-2 4-16,0 2 2 0,1-1 6 0,-2 0 2 0,0 0 3 0,-2-1 4 0,1 0 3 15,0-1 1-15,-4 1 0 0,3-3-1 0,-2 1-1 0,-1 0-2 0,-1-4-2 16,-1 1-3-16,1 0-4 0,-4-3-8 0,1 0-10 0,0 0-15 0,-1-2-19 0,-3 0-19 0,2-2-19 15,-1 0-26-15,-1-3-27 0,0 1-31 0,-1-3-29 0,4-1-28 16,-2 0-26-16,0-1-22 0,1-2-21 0,0 1-22 0,2 1-22 0,1-3-45 16,0 0-54-16,1 0-35 0,-2 0-24 0,4 0 3 0,-1 0 20 0</inkml:trace>
  <inkml:trace contextRef="#ctx0" brushRef="#br0" timeOffset="13448.18">16479 1161 0 0,'3'-7'74'0,"0"2"352"0,0 0-1 0,-1-1 0 0,1 4-2 0,-2-1-69 0,0 0-102 16,1 1-77-16,-1 1-67 0,0 1-38 0,-1 0-27 0,0 0-11 0,0 0-6 16,1 2 2-16,3-1 5 0,-3 3 5 0,3-1 3 0,0 2 3 0,-1 0 5 15,3 2 0-15,0 1 5 0,0 0 3 0,1 1 4 0,1 1 4 0,0 2 2 16,-1 0-5-16,0 1-8 0,3 0-11 0,-3 1-8 0,2 1-5 0,-3 0-4 16,3 0-2-16,-3 1-3 0,0 0-1 0,2-1-1 0,-2 2-3 0,-1-2-5 0,1 0-4 15,-1 0 0-15,0 0-2 0,1-1 1 0,-1-1 1 0,-1-1 3 0,1 0 6 16,0 0 10-16,-1-3 17 0,-2 0 23 0,2-1 24 0,-1-1 26 15,-1-1 18-15,-1 0 13 0,2-1 5 0,-2-2 0 0,0 0 1 0,-1 0 2 0,0-3-1 16,0 0-3-16,-1 0-6 0,0-2-11 0,-2 0-16 0,2-1-22 0,-1 1-23 0,0-3-26 16,0 2-16-16,-1-1-11 0,2 0-6 0,0 1 0 0,-1-2-2 0,1 0-1 15,1 1-1-15,-1 0-1 0,0 0-1 0,1 0 2 16,0 1-1-16,0-1-2 0,0 0-3 0,0 1-2 0,1-2 0 0,0 2-2 0,-1-3 0 0,3 2-1 16,-1-1-1-16,1 0-1 0,1 1 0 0,-1 0-1 0,3 0 0 15,-1 0-1-15,2 1-1 0,0 0 0 0,-1-3-1 0,3 4-1 0,-2 0-4 0,3 0-4 16,-2 0-3-16,-1 2-3 0,3 0-6 0,-2 2-6 0,0 2-14 0,0-2-16 15,-1 4-21-15,-1-1-24 0,1 1-23 0,-1 2-22 0,-1 0-29 0,-1 1-33 16,-1 3-34-16,2-1-33 0,-1 0-29 0,-2 1-24 0,1 1-34 0,-2 1-36 16,0-3-49-16,1 3-53 0,-2-2-16 0,0-1 0 0,-2 0 10 0,1-1 16 15</inkml:trace>
  <inkml:trace contextRef="#ctx0" brushRef="#br0" timeOffset="13897.23">16879 1569 287 0,'-4'-10'485'0,"2"-1"12"0,-2 1 12 0,2 0-26 0,-2-1-43 0,0-2-75 0,3 2-85 15,-2-1-53-15,2 0-34 0,0 0-19 0,0 0-13 0,1-1-20 0,0 1-21 16,0 2-19-16,1-1-18 0,0 1-15 0,0-1-13 0,3 2-6 0,-1 1-1 16,2 0-6-16,-2 0-8 0,2 2-9 0,3 0-9 0,-1 1-8 0,-1 2-6 0,3 1-3 15,1 1 0-15,0 1 2 0,-1 1 0 0,2 1 1 0,0 1 1 16,-1 1-1-16,0 0 0 0,-1 4 1 0,0-1 1 0,-1 2 2 0,1 0 1 0,-2 0 1 16,-2 3 1-16,1 1 0 0,-1 0-1 0,-2 0 2 0,-2 1-1 0,0 0 0 15,-1 0 2-15,-1 2-1 0,0-1 0 0,-2-1-1 0,-1 0-1 0,0 0-1 0,0-1-1 16,0-1-1-16,-1-1-1 0,0-1-1 0,0 0 1 0,0-2 1 0,0 0 0 15,-1-3-2-15,1 0-4 0,0-1-2 0,-1-2 0 0,2-2-1 0,-1 0 1 16,-1-2-1-16,-1 0 1 0,0-2 0 0,0-3 4 0,-1 1-2 0,2-2-2 16,-2 0 2-16,1-1 6 0,0-2 8 0,2-1 10 15,-1 1 4-15,1-1 1 0,-1-1 3 0,2-1 1 0,0 1 2 0,0-1 0 0,1-1-1 0,0 4-5 16,3-3 3-16,0 0 2 0,0 2-4 0,3 1-6 0,0-1-7 0,1 2-9 16,1 0-1-16,1 1 0 0,4 1-2 0,-1 0-3 0,2 1-3 0,0 2 1 15,2 1-1-15,0 0 1 0,2 3 0 0,0 0-1 0,0 1 1 16,0 1-3-16,1 0 2 0,-1 1 1 0,1 0 2 0,0 2 0 0,0 1 4 0,1 1 1 15,-1 0 3-15,-3 0 1 0,2 1 2 0,0-1 2 0,-1 2 2 0,-3-2 1 16,3 1 2-16,-2 0 3 0,-2-1 1 0,0 2 0 0,-1-3 3 0,-1 1 1 16,0-1 2-16,-1 1 3 0,0-1 3 0,-2-2 4 0,1 1 5 0,-3-2 5 15,1 2 4-15,1-2 1 0,-2-1 1 0,0 0 0 0,0-1-2 0,-1-1-2 16,-2 0-4-16,2-2-8 0,-1-1-9 0,-1-2-12 0,0-1-14 0,-1-2-15 16,-1-3-22-16,1-1-26 0,-2-1-39 0,2-2-44 0,-4-4-47 0,3 0-49 15,-2 2-54-15,2-3-53 0,-1 1-58 0,-2-1-58 0,3 3-62 0,-2 0-66 0,0 1-31 0,0 3-16 16,0 1 4-16,0 1 14 0</inkml:trace>
  <inkml:trace contextRef="#ctx0" brushRef="#br0" timeOffset="14180.16">17166 1290 248 0,'1'8'517'0,"3"0"12"0,2 0 9 0,-1-3 12 0,0 2 14 0,2-2-76 0,1-2-114 0,1 1-78 16,-2-2-60-16,4 2-37 0,-2-3-23 0,2 2-19 0,-1-3-13 0,1 0-14 15,2 0-11-15,-1-1-10 0,1-1-13 0,0-1-13 0,0-1-17 16,0 0-22-16,2 0-25 0,-1-3-22 0,-2 3-20 0,2-4-17 0,-2 2-15 0,1-2-15 0,-2 1-16 15,0-2-13-15,-2 3-12 0,-1-2-7 0,0 1-3 0,-3 0-3 0,1-1 3 16,-1 0 4-16,-2 1 9 0,-1-1 7 0,-1 3 9 0,1-1 10 0,-2 0 12 16,0 0 13-16,-2 1 15 0,1 2 13 0,-3 0 13 0,1 1 5 0,-1 0 2 15,-2 1 3-15,-1 1 2 0,1 1 3 0,-2 1 4 0,0 1 3 0,-2 2 2 16,0 0 4-16,-1 2 1 0,0 0 2 0,1 1 1 0,-4 2-2 0,2 1 2 16,-1 0 2-16,1 0 1 0,2 2 0 0,-2 0 1 0,1 0-1 0,0 1-4 0,2-1-1 15,1 0-2-15,0 0-3 0,1 0-2 0,2-1-4 0,0 0-2 0,3 0-8 16,-2 1-10-16,4-3-16 0,0 1-19 0,0-1-36 0,3 1-41 0,-1-3-39 15,4-1-36-15,-1 0-40 0,2-1-41 0,1 0-64 0,2-1-74 0,1-2-44 16,4-2-31-16,1-1-10 0,3-1-3 0</inkml:trace>
  <inkml:trace contextRef="#ctx0" brushRef="#br0" timeOffset="93163.08">7854 9721 0 0,'-2'4'300'0,"-1"-1"58"0,2-1 2 0,-3 1-60 0,3 0-88 0,-1-1-59 15,-1 1-47-15,2-1-26 0,-2-1-14 0,2 1-8 0,-1 0-3 0,-2 0-2 16,4-1 0-16,-1 2-1 0,0-2 2 0,-1 2 1 0,1-2 2 16,1 1 0-16,-1 0 2 0,-1 0-1 0,1 0 0 0,0-1-2 0,1 2 1 0,0-2-2 15,0 1 1-15,0 0 0 0,0 0 4 0,0 0 1 0,1 0 2 0,0 0 2 0,1-1 2 16,-1-1 2-16,-1 1 2 0,1 0 0 0,1-1-1 0,-2 0-1 0,0 0-1 15,1 0-3-15,0-1 0 0,0 0-3 0,3 0-3 0,-3-1-3 16,2-1-1-16,-1-1-3 0,1 0-2 0,-1-2-2 0,3-1-4 0,0-1-4 0,0-2-7 16,4-2-3-16,-2-1-1 0,3-2-2 0,0-2-4 15,1-2-2-15,4-1-2 0,-1-4-3 0,2 2-3 0,0-2-1 0,3-3-3 0,-1-1-1 0,1 1-2 16,2-2 0-16,-1-1 2 0,2-1-1 0,-2 0-2 0,0-2-2 0,1 1 1 16,-1 0-2-16,0-2 2 0,-1 1-2 0,-1-1 0 0,2-1 1 0,-3 0-1 15,1 1 1-15,-2-1 1 0,-1-2-2 0,-2 2 1 0,0-2 0 16,1 0 1-16,-2-1-2 0,-2 0 1 0,0-1 1 0,-3-1 0 0,2 1-1 0,-4-3 0 15,0 0-2-15,1 0 0 0,-1-3-1 0,-2 0 1 0,-1-2 0 0,1-1-1 16,-1 0 0-16,-2-1 1 0,1-2 0 0,-1 1 0 0,0 0-2 16,0-2-1-16,0 0-2 0,0 0 1 0,0 0 1 0,1-1-1 0,1 2 1 0,-1 0 1 15,-1 1 0-15,1-1 0 0,1 1 0 0,-2 0-1 0,0 1 1 0,0 1-1 0,0 1 1 16,-2 1 1-16,1-1 2 0,1 2 0 0,-3 1 1 0,1 1 0 16,0 0-3-16,-1 1 1 0,-1 0 0 0,1 1 0 0,-1-1 0 0,-2 3 0 0,1 0-1 15,0 1 0-15,-3-2 0 0,2 1-1 0,0 1 0 0,-3-2-1 16,2 2 1-16,-2-2-3 0,0 0 1 0,1 2 0 0,-1-2 0 0,0 0 1 0,2 1-2 15,-1 0 1-15,1-1-2 0,1 3 2 0,-2-2 0 0,3 4 2 0,0-1 0 0,2 5 0 16,-2-1-1-16,1 2 1 0,1 1 0 0,1 0 0 16,-2 3 0-16,3 1 0 0,-3-1 0 0,3 4 2 0,-3 1-1 0,2 0-1 0,-2 1 0 0,2 2 0 15,-2-1-1-15,0 2 1 0,0 2 0 0,1 0-1 0,-1 0 0 0,-2 1 0 16,1 0 1-16,0 1 0 0,-3 0 0 0,2-1 2 0,1 1-2 0,-2 2 0 16,1-1 0-16,-2 0 0 0,2-1 1 0,0 0 2 0,-2-1 0 15,2 0 0-15,1 2-2 0,0-1 1 0,-1 1-1 0,2 2 1 0,0-2-1 0,2 1 1 16,-2 0 0-16,3-1 0 0,-1 1-2 0,0 1-1 0,1 0 0 0,1-1 2 15,0 3-1-15,0-2 0 0,0 0 0 0,0 2 2 0,0-1-1 0,0 3-1 16,1-2 0-16,1 1 0 0,-1 1 0 0,0 0 2 0,-1 0 0 0,1 1 2 16,2 1-2-16,-2-1 0 0,0-1 1 0,-1 2-1 0,1-1 1 0,1 0-1 15,-1 1 0-15,0-1 0 0,2-1-1 0,-1 0-1 0,-1 1 0 0,3-1 2 16,0 0 2-16,-2 0 3 0,2 0-2 0,-1-1-1 0,-1 1-2 0,4-2-3 16,-2 3 0-16,0-3 0 0,-1 3 0 0,2-2-1 0,-1 2 2 0,0 0 1 15,0-1-1-15,-2 2 0 0,3-1-3 0,-3 1-3 0,2 1 0 0,-1 0 4 16,-1-1 1-16,2 0 3 0,-1 1 0 0,0 2 0 0,1-3 0 0,-2 1 0 0,2 1-1 0,0 0 0 15,-1 0-1-15,1 2 0 0,0-3 1 0,1 2 2 0,2-2-1 16,1 2 0-16,-1-2 0 0,2 1-2 0,1-1 2 0,0 0 1 0,2-1-1 0,2 1 0 16,-2 0-1-16,5-1 0 0,0-1 0 0,-1 1 0 0,3-2 0 15,-1 0 0-15,3 2-1 0,4-3 1 0,-2 2 1 0,0 0-1 0,3-2 0 16,0 2-1-16,3 0 0 0,-2-2 0 0,3 2 1 0,1 0 1 0,0-1-2 0,4-1 0 16,2 1 0-16,2 0-1 0,-1-1-1 0,4 1-4 0,2-2 3 0,2 3 2 15,1-3 0-15,5 1-2 0,3 0 0 0,1 0 2 0,1-1 1 16,5 0 2-16,0 1-1 0,1 0 1 0,2 0 0 0,1 2-1 0,1-3 1 0,0 3 2 15,0-3-2-15,0 4-4 0,-1-3 1 0,0 2 4 0,-4 0 0 16,1-2-3-16,-2 2-1 0,0 0 0 0,-6-1 1 0,-3 1-3 0,-4 0-1 0,1 1-3 16,-6-1-5-16,-1 0-6 0,-4 1-4 0,-4 0-5 0,-1 0-5 0,-4-1-6 15,-2 3-2-15,-3 0-2 0,-1-2-3 0,-3 1-5 0,-3 2-7 0,0-2-6 16,-2 2-13-16,-1-1-13 0,-4 0-12 0,1 1-12 0,-3-2-9 0,0 2-9 16,-3-3-11-16,-1 2-9 0,0 0-8 0,-3-2-4 0,1 0-6 0,-2 1-4 15,-2-1-4-15,1 0-3 0,-3 1 5 0,0 0 8 0,0-1 6 0,-2-1 2 16,0 0-12-16,1 2-20 0,-4-2-45 0,3-1-52 0,-1 0-24 0,-2 1 172 0</inkml:trace>
  <inkml:trace contextRef="#ctx0" brushRef="#br0" timeOffset="93445.07">9894 4576 237 0,'-18'-2'342'0,"5"0"-43"0,-1-1-61 0,4 1-66 0,1-1-66 15,2 0-33-15,2 1-18 0,2-2-9 0,2 1-6 0,2 2-3 16,2-3-2-16,2 1 0 0,4 1 3 0,-1-2 4 0,5 3 3 0,2-1 4 16,2 1 2-16,4-2 2 0,0 0 1 0,4 2 2 0,2-1 3 0,3 2-1 15,1-2-1-15,4 2-2 0,4 0-1 0,1 0-3 0,2 0 0 0,1 2-1 0,2 0-3 16,0 1 0-16,0 1-4 0,1 0-1 0,2 2-1 0,-4 1-6 0,2-1-3 16,-1 2-6-16,-2 0-4 0,0 1-4 0,-2 2 0 0,-2 0-4 0,-1 1-4 15,-2 1-3-15,-4 1-5 0,0 1-1 0,-2 0-3 0,-3 2 0 0,-2-2-1 16,-4 0 2-16,-1 2 4 0,-1 0 1 0,-4 1 1 0,-4 1-1 0,0-2-2 15,-6 3-1-15,0-1-1 0,-5 1 1 0,-5 2 1 0,-1 2-1 16,-5 1 1-16,-3 0-15 0,-7 2-24 0,-1 0-26 0,-5 2-28 0,-1-1-28 0,-4 1-27 16,-2 3-70-16,-4 0-85 0,-1 1-56 0,1-1-40 15,-1 2-25-15,2-2-15 0</inkml:trace>
  <inkml:trace contextRef="#ctx0" brushRef="#br0" timeOffset="148570.21">15417 4998 0 0,'0'1'287'0,"0"1"2"0,0-2-45 0,0 0-68 0,0 0-79 0,0 0-38 16,0 0-20-16,1 0-9 0,2 0-5 0,-2 0-4 0,2 0-5 16,-1-2 2-16,4 1 3 0,-2 0 2 0,1 1 4 0,0-3 3 0,2 1 3 0,1 0 2 15,-1 0-1-15,2 2-2 0,0-3 0 0,-2 2-3 0,4-1 0 0,-2 1 0 0,1 0 2 16,-1 1-3-16,0-1-4 0,0-1 0 0,2 2-1 0,-1 0-2 15,2 0-2-15,0 0-1 0,-1 0 1 0,2 0 1 0,0 0 1 0,1 0 1 0,2 2 5 16,0-2 2-16,3 0 3 0,2 0 5 0,2 0 5 0,4 0 4 0,1-2 5 16,6 1 6-16,4 0 4 0,3 1 3 0,4 0 0 15,7 0 0-15,4 0-1 0,6 0 0 0,5 1-1 0,4 2-5 0,7-1-1 0,3 2-7 0,3 1-2 16,5 2-7-16,1 0-3 0,5 2-7 16,4 0-5-16,2 0-3 0,-1 1-4 0,2 0-1 0,1 2-1 0,-1-2-2 0,2 3 0 15,1-1-1-15,0 1 1 0,-2-1 2 0,3 0 3 0,-1-1 0 0,2 1-1 0,1 1 2 16,3-1 1-16,1 0 0 0,2-2 3 0,5 1 1 0,4 1 0 0,1-3 1 15,4 0 1-15,0 0-1 0,4-1-4 0,0-1-1 0,3 1-5 0,0-2-3 0,3-1-2 16,1 1-3-16,3-2-2 0,-1 0 0 0,1-1 2 0,1 0 1 0,-3 0 0 16,2-2-2-16,-2 0-4 0,-1 1-4 0,-2-2-3 15,-2 1 1-15,-2-1 0 0,-1 0 2 0,-3 0-1 0,-1-1 2 0,-2 1 2 0,-5-3-1 0,-5 3-2 16,-1-4-2-16,-2 0-1 0,-2-1 1 0,-2 1 1 0,-2-4 3 0,-3 1 3 16,-3-2 0-16,-4 1 0 0,-5-1 1 0,-2-2 0 0,-4-1-2 0,1-1-2 15,-4-3 0-15,-5 0 0 0,-1 0 1 0,-4-1 1 0,-6-1 3 0,-4 0 0 0,-1-1 1 16,-6 1 0-16,-4 0-1 0,-2 0-3 0,-4 0 1 0,-4 1 0 15,-2 0 0-15,-3 0-2 0,-1 1 0 0,-4 0 0 0,1-1-1 0,-2 2-3 0,-2-1 0 16,0-1 0-16,-2 1 1 0,-1 0-2 16,-1 2 0-16,1-2 1 0,-1 2-2 0,0-1 0 0,-1 1 1 0,-1 1 2 0,2 0 1 0,-1 0-2 0,0 1 0 15,2 1 1-15,1 1-1 0,1 0 1 0,0 0-1 0,1 2 1 16,2-1 1-16,0 2 1 0,3 0 0 0,-1-1-1 0,2 0 0 0,1 1 0 0,0 0 0 0,0 0 0 16,0-1 0-16,0 0 0 0,0 1 0 0,0 0 0 15,-1-1-1-15,1-1 0 0,-1 1 0 0,0-2-1 0,-3 0 1 0,3-1-1 0,-2 2 0 16,2-2 0-16,-1 1 2 0,0 0 0 0,1 0-1 0,1-1-2 0,0 2 0 0,1-2-1 15,2 1 1-15,-2 1 0 0,3 1 0 0,-1-1 0 16,-1 1-1-16,3 1 2 0,-4 0-1 0,0 1-1 0,1 1 0 0,-4 1 2 0,-1-1 0 0,-2 2 0 16,-1-2 3-16,-3 1 2 0,2 0 0 0,-6 2-1 0,0 0 1 0,-2-2 4 15,-3 0 1-15,0 1-2 0,-5-1 2 0,1 0 2 0,-3-1-1 0,-3 1 0 16,-2-2-5-16,-2 0-10 0,-3-1-10 0,-4-3-14 0,-5 0-10 0,-5-3-10 16,-4-2-10-16,-7 1-12 0,-8-2-6 0,-8-4-2 0,-6 0-2 0,-10-3-2 15,-8-1-1-15,-10-2 0 0,-9-1 6 0,-6-2 6 0,-8 0 10 0,-9-1 11 16,-2 0 11-16,-1-1 9 0,-3 3 9 0,-2 0 11 0,-3 0 5 0,3 1 3 15,-2 2-1-15,1 1 1 0,2 1-1 0,2 2 1 0,2 1 0 0,-1 1 0 16,0 1 2-16,0 3 1 0,0 0 2 0,4 2 1 0,-1 0 0 0,-1 0-4 16,-2 2 0-16,1 1 2 0,-3 1-1 0,0 0-1 0,-3 2 0 0,-1-1 1 15,0 4 2-15,-5 0 0 0,-4 0 0 0,-2 3-2 0,-2 1-2 0,-8 1-2 16,-2 1 1-16,-5 0 0 0,0 3 3 0,-9 1 0 0,-2 1 2 0,-8 3 2 16,-2 0-1-16,-4 3-2 0,2 1-2 0,-1 1 0 0,-1 2 1 0,-2 3 1 15,-1-2 2-15,1 3 1 0,-1 0-2 0,1 3-3 0,2-2-1 0,3 3-1 0,-1 1-1 16,3-1-1-16,0 1 2 0,4 1 2 0,1 0 1 15,0 2-2-15,5 0 0 0,-1 0 0 0,2 1-2 0,-1 0-1 0,4 1 3 0,-2 0 3 0,1 2 1 16,-1-1 0-16,-1 1-1 0,-6 4 0 0,-2 0 0 0,-2 2 0 0,0 1 3 16,-3 3 3-16,-7 1 0 0,3 4-1 0,0-3-2 0,0 3 1 15,2 2-3-15,4-3 0 0,2 3-2 0,5-3 1 0,8-1 1 0,7 0 0 0,10-3-2 16,6-1 0-16,14-2-4 0,12-4-4 0,10-3 1 0,15-2 1 0,11-3 2 16,13-3 4-16,10-2 0 0,11-4 0 0,11 1 0 0,9-3 0 15,13-2-1-15,9 0-2 0,12-2-6 0,14-3-5 0,10 0-4 0,13 0 0 0,11-3-3 16,10-1-2-16,9-2-3 0,9 0-5 0,11 0-2 0,3-4-1 0,8 0-2 15,6 0 0-15,7-3 2 0,4 1 2 0,1-2 1 0,3 0 0 0,3-3-5 16,0 2-8-16,2-3-5 0,1 3-3 0,1-4-5 0,3 2-5 0,-1-1-13 16,2 2-18-16,0-3-75 0,1 2-99 0,3-1-50 0,4 0-26 0</inkml:trace>
  <inkml:trace contextRef="#ctx0" brushRef="#br0" timeOffset="151581.18">15144 6685 0 0,'2'-1'119'0,"1"0"154"0,-2 0-45 0,2 0-54 0,-2 1-55 16,0-1-38-16,-1 0-32 0,0 1-13 0,0 0-9 0,0 0-4 0,0 0-2 15,0 0 1-15,0 0 0 0,0 0 2 0,0 0 2 0,0 0 2 0,0 0 1 16,0 0 1-16,0 0 2 0,0 0 0 0,0 0 1 0,0 0-1 0,0 0-1 0,0 0 1 16,-1 1-1-16,0 0-2 0,1-1-1 0,-2 0-1 0,1 0 0 15,1 0-4-15,-1 0 0 0,0 0-2 0,1 0-3 0,-2 0-2 0,1 0-3 0,1 0-2 16,0 0-4-16,-1 0-5 0,0 1-4 0,-1 0-4 0,2-1-4 15,-2 1-4-15,2-1-4 0,0 0-6 0,0 0-6 0,0 0-4 0,0 0-3 16,0 0-4-16,0 0-2 0,0 0-5 0,0 0-2 0,0 0-4 0,0 0-3 0,0 0-3 16,2 0-4-16,0 0-10 0,0 0-14 0,-1-1-21 0,2 0-27 15,-1 0-48-15,2 0-57 0,0-2-33 0,-1 1 173 0</inkml:trace>
  <inkml:trace contextRef="#ctx0" brushRef="#br0" timeOffset="152703.18">15367 6760 101 0,'-1'-1'221'0,"-1"-2"-38"0,-1 2-37 0,3-2-33 0,-1 3-30 15,0-2-22-15,-2 0-17 0,2 0-5 0,1-1-3 0,-1-1-2 0,1 3 0 16,0-2-1-16,0-1 0 0,0 0-1 0,0 0 0 0,0 0-1 0,0 1 1 0,0-1 2 16,0 1 0-16,0-1 1 0,0 0 1 0,0 0-2 0,0 1-3 0,0 1-2 15,0-1-3-15,0 1-4 0,0 0-2 0,0 0-3 0,-1 0-1 16,1 2-3-16,-2-1-3 0,2 0-1 0,0 1-2 0,0 0-2 0,0 0-4 0,2-2 0 15,0 2 1-15,2 0-1 0,-1 0-1 0,2 0 2 0,3 2 2 16,1-1 0-16,2 0 2 0,0-1 1 0,3 1 1 0,2-1 2 0,2 1-1 0,5-1 1 16,0 0 2-16,6 0 1 0,2 0-2 0,1-1 0 0,7 0 1 0,-1 1-1 0,3-1-1 15,3-2 0-15,2 2 3 0,3-1-1 0,0 0-1 0,3 0 1 0,0 0-3 16,4 1 0-16,0-2-1 0,1 3 0 0,5-1 0 0,3 1-1 0,-1 0 0 16,1 1 0-16,3-1 1 0,2 3 2 0,2-2 6 0,4 2 1 0,1 0 3 15,2 0 3-15,3 1 3 0,5 0 3 0,5 0 4 0,1 0 2 0,5-1 4 16,5-2 5-16,7 3 4 0,3-3 5 0,5 1 6 0,7-1 1 0,3-1 1 15,2 0-2-15,8-1-2 0,6-1-2 0,4-1-2 0,5 0 1 0,6-2-1 16,1-1-3-16,3 2-4 0,0-3-6 0,-1 0-5 0,2 0-6 0,-1 1-7 16,0 1-5-16,-2-1-7 0,0 2-2 0,-1-1 1 0,-3 1-1 0,-3 0-1 15,-7 0-3-15,-2 2-5 0,0-1-1 0,-2 1 1 16,-2 0 0-16,-5 0 0 0,-3 1 3 0,-2-1 2 0,0-1 1 0,-3 3-2 0,0-2 0 0,0 0 0 16,-1 0-2-16,-2 0 0 0,-2 0 0 0,0-2 0 0,0-1 1 15,-2-1-1-15,-2 0 3 0,0-1 1 0,-3-3 0 0,-1-1-3 0,-2-2 0 0,-4-1-1 16,-1-3-2-16,-2-2-2 0,-5-2 0 0,-7 0-2 0,-4-5-2 15,-5 0-7-15,-4-3 2 0,-8-2 1 0,-4 0-4 0,-5-3-6 0,-8 0-1 0,-6-3 1 16,-6 1 2-16,-4-2 1 0,-8 1 1 0,-3 0-2 0,-8-2 1 0,-5 1 1 16,-8 1-2-16,-6-1 1 0,-7 0-7 0,-11 0-7 0,-8 0 0 0,-10 1 3 15,-13-1-3-15,-12 1-4 0,-14 3-1 0,-15-2-2 0,-13 1 0 0,-17 1-1 0,-11 3 1 16,-15 0 2-16,-18 1 5 0,-10 3 4 0,-15 1 6 0,-8 2 6 0,-15 5 4 16,-8 2 1-16,-6 4 1 0,-12 2 0 0,-10 5 3 0,-8 4 4 15,-11 3 0-15,-4 5 1 0,-11 4 1 0,-3 3 2 0,-8 5-2 0,-3 2 0 0,-4 5 0 16,2 4 0-16,2 2 0 0,2 6 0 0,2 1 1 0,1 3 2 15,6 2 2-15,1 4-1 0,4 1 2 0,2 4-1 0,5 2-2 0,4 2-5 0,5 2 3 16,2 0 5-16,4 2 2 0,5 3-1 0,5 0-1 0,7 0-3 0,10-1-1 16,4 2 1-16,5-2-1 0,11-1-3 0,9 2 0 0,7-2 1 0,9 1 2 15,7 0 1-15,12-1-2 0,7 1-3 0,9 0-1 0,11-1 2 0,9 0 2 0,11-3 2 16,13-3 1-16,10-3-4 0,13-3-2 0,10-4-2 0,9-2 1 0,12-6 0 16,11-3 2-16,12-3-1 0,7-2-1 0,12-3-1 0,10-2-5 15,14-4-7-15,11-2-7 0,18-2-6 0,14-6-5 0,19-2-4 16,17-5-4-16,21-5-5 0,15-4-3 0,19-3-4 0,15-6-3 0,15-3-1 0,15-4 1 15,9-2-2-15,12-2 2 0,9-4 4 0,7-1 2 0,6 0 3 0,3-2 0 0,0-1-1 16,2 1-3-16,-1-1-1 0,-2 1-6 0,1 2-11 0,-1 2-24 0,-3-1-30 16,-8 1-62-16,-7 1-78 0,-1 1-35 0,-5 1 90 0</inkml:trace>
  <inkml:trace contextRef="#ctx0" brushRef="#br0" timeOffset="177249.56">943 6227 124 0,'-1'2'230'0,"0"-1"-19"0,1-1-20 15,-1 3-17-15,-1-2-15 0,1 2-10 0,0-1-10 0,1 0-2 0,-1 0 2 16,-2-1 4-16,2 1 3 0,1-1 5 0,-1 2 3 16,0-2 3-16,-1 2 1 0,1-2 0 0,1 0-1 0,-1-1-2 0,1 0-5 0,0 0-12 15,0 0-12-15,0 0-12 0,0 0-13 0,0 0-11 0,1 0-12 0,-1-2-9 16,3-1-5-16,-1-1-2 0,2 0 1 0,-1-2 1 0,2-1 4 16,2-1 7-16,0-1 10 0,1-3 9 0,0-1 9 0,1 0 4 0,1-3 0 0,-1 2 3 15,0-3 1-15,2 0-3 0,0-2-4 0,-3 2-6 0,2 0-8 0,-1-1-9 16,1 0-10-16,1 0-13 0,-3 0-14 0,-1 1-11 0,3-1-10 15,-3 1-6-15,2 1-6 0,0-1-2 0,-1 1-3 0,0-1-2 0,2 1-3 16,-3 1-2-16,3-1-6 0,-1 1-3 0,2 1-7 0,-2-2-11 0,1 2-13 16,-1-2-16-16,2 3-17 0,-3-2-14 0,2 2-15 0,-1 1-12 0,2 0-12 15,-3 1-13-15,0 0-14 0,1 2-19 0,-2 0-18 0,1 1-23 0,-2 0-22 16,0 3-12-16,-1-3-8 0,0 4 0 0,1-1 3 0,-2 1 0 0,0 0 0 16,1 1-8-16,0 1-9 0,-3-1-43 0,2 2-57 0,-4 1-29 0,0 0-14 0,0 1 9 15,1 2 360-15</inkml:trace>
  <inkml:trace contextRef="#ctx0" brushRef="#br0" timeOffset="177455.55">1310 5869 382 0,'-8'7'462'0,"1"-2"3"0,1 3 3 0,-1-1-53 0,0-1-76 0,2 2-77 0,0-2-77 16,0 1-43-16,2 2-28 0,0-2-16 0,0 1-11 0,2 0-9 0,1 0-8 15,1 3-6-15,2 0-6 0,2 2-3 0,1 0-1 0,2 4-2 0,1 0-4 16,3 3-5-16,0 2-4 0,3-1-6 0,1 3-5 0,2 1-7 0,-1 0-8 15,0 0-3-15,2 0-3 0,-2 1-3 0,2-1-2 0,-3-2-1 0,4 2-3 0,-4 0-6 0,2-3-8 16,-1 2-15-16,-1-2-17 0,0-1-25 0,-1 0-27 16,0-2-30-16,0-1-27 0,-3 0-25 0,2-1-24 0,1 0-26 0,-1-2-29 0,-2 1-70 0,0-2-89 15,1-1-40-15,-3-1-19 0,0 0-1 0,-3-2 6 0</inkml:trace>
  <inkml:trace contextRef="#ctx0" brushRef="#br0" timeOffset="177776.55">1654 6356 0 0,'-10'-17'277'0,"0"1"205"0,-1 1 5 0,3 0 5 0,1 2 8 0,-2 1-71 0,3 0-105 15,-1 2-80-15,0 1-67 0,2 1-41 0,2 0-29 0,-1 1-21 0,0 1-18 16,3 0-8-16,0 1-2 0,1 1-1 0,0 2 1 0,1-1 2 0,3 3 1 0,1 0 4 16,0 0 6-16,1 0 6 0,1 3 4 0,2-1 5 0,1 2 6 0,0 1 5 0,1 0 2 15,0 1-1-15,3-1-3 0,-2 3-5 0,2-1-4 0,-3 1-4 0,3-2-3 16,-2 3-6-16,1-1-5 0,-1 0-5 0,2 1-5 0,-3-1-4 0,3 1-7 15,-2-1-5-15,-2 1-5 0,2-1-4 0,-1 0-1 0,0 0 0 0,0-1-3 0,-3 0 3 16,1 0 0-16,0-1 5 0,-2 0 6 0,1-1 6 0,-2 0 5 0,0-2 6 16,-1 0 4-16,0-1 2 0,0 1 3 0,-3-1 1 0,1-2-1 0,-2 0-2 0,0 0-3 15,-1-2-6-15,-1-1-4 0,0-2-8 0,-3 0-7 0,-1-3-10 0,-1-3-6 16,0 0-7-16,-4-4-9 0,-1-3-8 0,-3-2-7 0,-1-3-6 0,-1-2-4 0,0-2-9 16,-1-3-8-16,-1 1-10 0,2-1-10 0,1 0-13 0,0 2-14 0,-1-1-31 0,4 2-37 15,0 2-44-15,1 4-43 0,4 0-50 0,-2 2-52 0,4 1-40 16,-1 2-35-16,2 2-82 0,2 1-104 0,-1 1-45 0,3 0-17 0,1 3 3 0,2 1 10 15,-1-1 30-15,3 4 438 0</inkml:trace>
  <inkml:trace contextRef="#ctx0" brushRef="#br0" timeOffset="178462.58">2147 5687 0 0,'0'0'352'0,"0"0"142"0,0-1 8 15,0-1 5-15,-2 1 4 0,-1-1-53 0,1 0-80 0,-1-2-88 0,-3 2-94 16,2-1-50-16,0-1-31 0,1 0-16 0,-2 1-10 0,-1 1-6 0,-1-2-6 15,1 2-8-15,0 0-10 0,0-2-5 0,-3 1-6 0,3 2-5 0,-2-1-6 0,1 0-6 16,1 2-8-16,-3 0-7 0,4 0-7 0,-1 0-5 0,-2 3-5 0,2 1-1 16,1 1 0-16,-2-1 1 0,0 4 0 0,1 0-1 0,-1 2-1 0,2-1 1 0,-1 3-1 15,0 0 0-15,0 2 1 0,1 2 0 0,2 0-1 0,-2 1 2 0,1 0 1 0,0 0 0 16,2 0 0-16,-1 1-1 0,1 1-1 0,-1-2 1 0,2 1 0 16,0-1 0-16,1 0 0 0,0-1 2 0,0 1 2 0,1-1-1 0,0-2-3 0,2 1 0 0,-1-1 1 15,1-2 0-15,-1 1-1 0,2-1-2 0,0-2 1 0,1 0-1 16,-2-1 2-16,1 0 0 0,0-1 1 0,1 0 0 0,1-2-2 0,-1 1 2 0,0-2 2 15,1 0 1-15,-1 0 0 0,0-2-1 0,0 1 2 0,1-3 1 0,-1 1 2 16,0-1 1-16,1-1-1 0,0-1 1 0,-1-2 0 0,1-1-1 0,-3 1 0 16,1-2 0-16,0-1-1 0,0-1 0 0,-1-1 0 0,1-3 0 0,-3 0 1 15,2-1 1-15,-2 0 1 0,-1-1 0 0,1 0 2 0,-1 0 0 0,0 1 2 0,0 2-1 16,0-1 2-16,-1 1 1 0,1-1 0 0,-1 3 2 0,0 1-1 16,-1 1-2-16,1 0-1 0,1 2-2 0,-1 0-3 0,-1 1-2 0,1-1-1 0,0 3-2 0,1-1 0 15,0 1-2-15,0 0-2 0,0 0-3 0,0 1-1 16,0 0-2-16,0 0 0 0,0 0 3 0,0 0 1 0,0 0 1 0,0 0 0 0,0 1-1 0,0 0 0 15,0 0 0-15,1 1-1 0,2-1 2 0,-2 3-1 0,3-1 2 0,0-1 2 0,-1 1 1 0,2 1 0 16,0 0 0-16,1 0 0 0,2-1 2 0,-2 2 0 0,3 0 3 16,-3-1 2-16,3 1 2 0,-1 0 1 0,1 1 4 0,0 0 2 0,-1-1 3 0,1 1 4 15,0 0 3-15,-1-2 3 0,0 1 4 0,2 1 4 0,-3-2 2 0,2 0 3 0,0-1 0 16,-2 0 2-16,3-1 0 0,-4-1 1 0,3-1-3 0,-3 0 0 0,3-1-4 16,-3-1-1-16,0-2-3 0,2-1-3 0,-3 0-2 0,0-2-3 0,1-1-2 0,-2-1-3 15,-2-1 0-15,1-1-1 0,-2-1-3 0,0 0-1 16,-1-2-2-16,-1 1 0 0,-2 0-2 0,0-2-1 0,-1 1 0 0,-2-2-2 0,0 2-1 0,-2-1-3 15,-1 1 0-15,2-2 0 0,-3 0 0 0,2 2 0 0,0-2 2 0,-1 3 1 16,1-1 1-16,0 0 1 0,-1 3 0 0,3-1 1 0,0 2-1 16,-1 0 0-16,1 3-2 0,1 0 0 0,2 0-2 0,-2 2-2 0,1 1-3 0,0-1-1 15,2 3-3-15,-1 0-2 0,1-1-2 0,-1 2-2 0,2 1-1 0,1 0 1 0,0 0 0 0,0 0 1 16,1 1 0-16,1 3 2 0,-1-2 0 0,3 2 0 0,-2 1 0 0,3 0 3 16,-1-1 0-16,2 4-1 0,-1-3 2 0,1 4 2 0,3-2-1 0,-2 2-1 15,2-1 0-15,1 1 0 0,0 0 0 0,0 0-3 0,1 2 1 0,-1-1 2 0,2 1-1 16,1-2-1-16,-2 2-3 0,3-1-1 0,-2-2-3 0,2 1-3 0,-3 1-2 0,1-2-1 15,1 1-3-15,-2-1-5 0,0-1-5 0,-1 2-6 0,1-3-11 16,0 0-15-16,-2 0-13 0,1 0-11 0,-3-1-12 0,1-1-10 0,-1 0-13 16,0-1-13-16,-2-1-29 0,1-1-35 0,-3-1-37 0,1-1-40 0,0-1-27 0,-3-4-17 15,2 1-18-15,-3-4-14 0,-3 0-39 0,2-3-53 0,-3-4-37 0,2-1-31 0,-2 0-8 16,-1-1 3-16</inkml:trace>
  <inkml:trace contextRef="#ctx0" brushRef="#br0" timeOffset="178591.55">2219 5352 0 0,'-16'-14'23'16,"1"1"287"-16,-1-3-6 0,0 2-65 0,0-2-93 0,1 1-60 0,0 0-46 16,1 0-26-16,0 1-16 0,2-1-16 0,0 1-15 0,0 1-24 0,1 1-25 0,4 0-67 0,-3 0-84 15,4 1-42-15,-3-1-22 0</inkml:trace>
  <inkml:trace contextRef="#ctx0" brushRef="#br0" timeOffset="179042.55">2142 4986 0 0,'-1'-2'347'0,"0"0"135"0,-1 0 4 15,1 2 0-15,1-1 0 0,-1-1-80 0,1 2-115 0,0 0-77 0,-1 0-60 0,-1 2-30 16,0-1-15-16,2 0-9 0,0 2-6 0,0 1-4 0,2-2-2 16,0 2 5-16,-1 1 4 0,0 1 7 0,2 0 6 0,-1 1 3 0,3 2 0 0,0 0-3 0,0 1-6 15,0 0-9-15,2 2-10 0,1 0-11 0,-1 1-10 0,3 0-7 0,1 2-5 16,1 0-9-16,0 1-8 0,-1-1-6 0,3 1-5 0,-1 0-3 0,1 0-2 0,1 1 0 15,-1 0-2-15,1 0 1 0,0 0-3 0,-1-1 1 0,3 1-2 16,-1-2 0-16,-1 1-1 0,1 0-1 0,-1 0-1 0,1-2-1 0,-1 0-3 16,0 1 0-16,-2-2-2 0,2-1-1 0,0 1 1 0,0-2 1 0,0-1-1 0,-4-1 2 15,3-1 2-15,-2 0 2 0,-2-3 3 0,3 0 3 0,-1-1 0 0,-2-1 3 16,1-2 3-16,-2-1 2 0,1-1 1 0,-2-2 0 0,1-1 0 0,-1-2 1 16,-1 1 1-16,-1-4 0 0,-1-1 0 0,-1 0-4 0,1-2-1 0,-4-1-1 0,-1-3-2 15,-1 0-1-15,-4-1-1 0,1-1-2 0,-1 1 1 0,0-3-1 0,-1 2 4 16,-1-1-1-16,-2 0-1 0,3 2 2 0,-2 0-1 0,2 1 0 0,0 3 0 0,1-1-1 15,-1 2-2-15,1 0-2 0,1 2 0 0,0 2-4 0,-2 1-1 0,4 0-4 16,-1 2-3-16,1 0-3 0,-1 1-2 0,3 3-1 0,0 0-3 0,0 1 0 16,0 2 0-16,3 0 2 0,-1 2 1 0,2 1 2 0,1 1-1 0,0 0 1 0,0 1 0 15,1 2 2-15,0 0 1 0,0 2 0 0,3-1 0 0,-3 1 1 0,3 1 0 16,0-2 0-16,-2 1 1 0,3 2-1 0,0-2-2 0,0 0-2 0,1 1-2 16,-1-2-4-16,1 2-5 0,-1-3-6 0,2 1-8 0,1 0-15 0,-2-2-18 0,3-1-31 15,-2-1-32-15,1 1-28 0,-1-2-27 0,-1 0-40 0,0-1-44 0,2-1-42 16,-1-2-37-16,-3-1-28 0,2 0-23 0,-1-4-28 0,0 0-36 15,0-2-47-15,-1-4-51 0,-2-2-5 0,0-2 17 0,-2-4 19 0,-2-2 391 16</inkml:trace>
  <inkml:trace contextRef="#ctx0" brushRef="#br0" timeOffset="179134.55">2814 4871 0 0,'-20'-29'265'0,"1"3"110"0,2 1-8 0,0 3-58 0,-1 0-80 16,2 2-59-16,0 3-51 0,4 0-35 0,-2 3-28 0,2 1-26 16,0 3-27-16,1-1-27 0,1 1-23 0,3 3-28 0,-1 1-29 0,1 0-41 0,1 1-45 15,1 1-58-15,0 1-64 0,1 0-33 0,0 1-23 0</inkml:trace>
  <inkml:trace contextRef="#ctx0" brushRef="#br0" timeOffset="179699.57">2649 4713 0 0,'-1'7'200'16,"1"-2"221"-16,0 0 6 0,0 0-2 0,0-2-6 0,0 1-76 0,0 0-107 16,1 0-66-16,0 1-47 0,0 1-24 0,3-1-9 0,1 3-5 0,0-2-1 0,0 2-2 0,4 0-2 15,-2 1-2-15,3 2-4 0,0 1-1 0,2-2 2 16,2 2-4-16,0 0-9 0,2 1-8 0,0 1-10 0,3-1-7 0,1 0-2 0,1-1-2 15,2 0 2-15,-2 0-2 0,3 0-1 0,1-2 0 0,-2-1-1 16,1-1-1-16,-2 0-3 0,2-1-1 0,-3-2 0 0,-2 0 5 0,-2-2 9 0,0 1 8 0,-2 0 9 16,-1-3 6-16,-2 2 1 0,0-2 2 0,-5-1 1 0,2-1 4 0,-4-2 4 15,-2 0 9-15,0 0 7 0,-3-2 3 0,0-1 1 0,-3 0-4 16,1-1-8-16,-2-2-12 0,-2 0-11 0,0-1-7 0,-2 1-3 0,1-1-1 0,-1 2-1 16,1-1-2-16,0 1-6 0,0 0-8 0,0 0-11 0,3 3-5 0,-1-3-4 15,-1 3-1-15,2-1-1 0,2 1-2 0,-2 0-1 0,1 2-1 0,1-1-3 16,0 0-3-16,0 2-1 0,1-1-1 0,1 0 1 0,0 1-1 15,1 1 0-15,1-2 0 0,0 2 1 0,2-1-1 0,-2 1 0 0,2-2 0 0,1 1 2 16,2-1 1-16,0 1-1 0,-1-1-1 0,3-1 1 0,-2 0-1 0,3 0 0 16,-3 0 2-16,3-2 1 0,-1 0 1 0,1 0-2 0,0-2-1 0,-1 0-1 15,-2-1 0-15,3 0 0 0,-4-2 0 0,3 1 1 0,-3-2 1 0,-1 0-1 16,0-1 0-16,-1 0-1 0,-2 0-1 0,1 0-4 0,-2-2 0 0,0 1 2 16,-1 1 0-16,0 1-1 0,-1-1 1 0,1 1 0 0,-1-1 0 0,-2 2-1 15,2-1-2-15,-2 4-1 0,1-1-1 0,-3 0-1 16,3 2-1-16,-1 0-2 0,-1 1 0 0,2 0 0 0,-3 1 0 0,3 2-2 0,-1-1-2 0,-1 1-2 15,2 0-6-15,-1 1-4 0,2 1-6 0,-3-1-3 0,3 2-4 0,0-1-4 0,0 1-3 0,1 0 1 16,0 0 0-16,0 1 0 0,1 1 0 0,0-1 2 0,3 2 1 16,-2-1 3-16,2 2 4 0,1 0 7 0,0-1 6 0,2 2 6 15,0 1 5-15,0-1 5 0,0 2 6 0,1-1 4 0,2 2 5 0,-1 0 6 0,0 1 8 16,0 0 9-16,2 1 10 0,2 2 10 0,-2 1 7 0,0 1 4 0,3 1 5 16,-3 1 2-16,3 1 1 0,-2 1 1 0,2 0 0 0,-3 1 0 0,3 1-4 0,-1 0-4 15,-2 2-6-15,3-2-7 0,-3 2-9 0,1-1-9 0,-1 2-6 16,-1 0-4-16,-1-2-3 0,-1 4-3 0,1-3-1 0,-3 2-4 0,0 2-5 0,-2-3-9 15,-2 1-13-15,2 1-18 0,-3 0-29 0,1 0-36 0,-4-2-44 0,1 1-48 16,0 0-54-16,-3-3-56 0,0 0-52 0,-2-3-51 0,1-2-70 16,-2 0-81-16,-2-4-42 0,0-2-26 0,-1-2-3 0,-1-3 6 0,1-5 22 0,-1-1 584 15</inkml:trace>
  <inkml:trace contextRef="#ctx0" brushRef="#br0" timeOffset="179842.55">3333 4716 225 0,'-5'-11'478'0,"2"-1"0"0,-1 2-1 0,0 1-4 16,1-1-6-16,1 2-100 0,-3 0-144 0,4 0-96 0,0 1-74 0,-1 0-48 0,2 2-38 16,2-1-32-16,-1 0-33 0,0 3-29 0,4-2-28 0,-1 1-33 15,0 0-37-15,-1 2-75 0,2 0-92 0,0 2-42 0,0-2-19 0,-1 2-5 0,2 2 13 16</inkml:trace>
  <inkml:trace contextRef="#ctx0" brushRef="#br0" timeOffset="180435.56">4194 3670 0 0,'-9'-1'118'0,"-1"-1"309"16,2 0 1-16,-2 0-1 0,0 0 0 0,-1-2-75 0,-2 2-106 0,3-1-86 0,-2 1-73 15,-1 0-40-15,3 1-22 0,-1-1-11 0,1 2-4 0,-1 0-4 0,1 0-3 16,1 2-5-16,2-1-4 0,-3 1-2 0,3 1-3 0,-2 1-2 16,4 0-1-16,-1 0 2 0,0 1 4 0,1 1 1 0,1 0 2 0,-1 2-1 0,0-1 0 15,2 0 1-15,1 1 2 0,-2 0 0 0,2 1 1 0,-2-1 1 0,0 2 3 16,2 0 0-16,-2-2 2 0,3 1-2 0,-2-1 0 0,1 0 0 0,-1 0 1 16,1-2 3-16,2 2 3 0,-1-3 7 0,1 1 8 0,0-1 12 0,1-1 12 15,-1 0 10-15,2-2 10 0,1 1 7 0,1-1 6 0,-2-2 8 0,3 2 6 16,0-2 6-16,1 0 4 0,-1 0 2 0,3-2 3 0,0 2-5 0,1-1-3 15,1 1-8-15,-1 0-10 0,2 0-4 0,0 0-6 0,-1 0-3 0,1 1-3 16,-2-1-4-16,2 2-4 0,-1-1-1 0,1 2-2 0,0-1-2 0,-2 2-3 16,2 0 0-16,-2-1 1 0,1 1 5 0,-1 1 5 0,-1-1 2 0,1 1-1 15,0 0 1-15,-2 1-1 0,-1 0 0 0,2 2-2 0,-3 0-2 0,0 0-3 16,0 1-1-16,-3 2-1 0,2 0-2 0,-3 1-5 0,-1 3-8 0,0 0-7 16,-2 2-7-16,-1 0-5 0,-3 2-5 0,1 1-2 0,0-1-3 0,-4 2-4 0,2-1-1 15,-3 1 0-15,0-1-1 0,-1-2-1 0,-1 0-4 0,0-1-5 16,0-1-15-16,-1-1-15 0,2-4-21 0,-1-1-21 0,0-1-24 0,0-3-24 0,1 1-36 0,1-3-43 15,-1 0-38-15,1-2-38 0,0 0-34 0,0-2-30 0,1 0-46 16,2-2-50-16,-2 1-53 0,3-3-52 0,0 0-16 0,0-2-2 16,2-1 16-16,0 1 187 0</inkml:trace>
  <inkml:trace contextRef="#ctx0" brushRef="#br0" timeOffset="180648.56">4118 3653 0 0,'0'-6'259'15,"0"-1"214"-15,0 2 0 0,0 1-1 0,0 0-4 0,0 0-62 0,0 3-88 0,0 1-87 0,0 0-86 16,1 1-44-16,1-1-27 0,-1 4-14 0,1 0-8 0,2 0-3 16,1 1-1-16,0 3 4 0,0-1 3 0,4 1 2 0,-2 3 0 0,3 1-1 15,0 1 1-15,1 0-2 0,2 3-4 0,-1-1-8 0,2 0-10 0,-1 2-8 16,1 1-9-16,1 1-9 0,0-1-10 0,0 1-15 0,0 0-17 0,-1 1-26 0,-1 1-28 16,2 0-33-16,-1-2-33 0,-1 1-26 0,0-1-24 0,-1-1-25 0,2 2-23 15,-3-2-37-15,0-1-41 0,0 0-53 0,-2 0-59 0,1-3-23 0,-4 0-9 16</inkml:trace>
  <inkml:trace contextRef="#ctx0" brushRef="#br0" timeOffset="180838.55">4330 4019 194 0,'-16'-25'425'0,"0"0"8"0,1-2 6 0,1-1-64 0,1 1-92 0,1-1-54 0,-1 0-40 16,4 1-23-16,1 2-14 0,0 0-11 0,1 2-10 0,2-1-12 0,2 2-14 16,1 0-15-16,2 2-15 0,-1 0-15 0,2 2-16 0,0 1-9 0,3 1-6 0,0 2-6 15,2 0-8-15,0 4-1 0,0 0-1 0,3 2-1 0,1 1-2 0,0 2-1 0,1 1 3 16,-1 1-2-16,1 2 1 0,-1 1 2 0,0 1 5 0,0 3 1 15,1 2 2-15,0 1-1 0,-1 4-1 0,0 1-3 0,-1 2-3 16,1 2-1-16,-4 2-1 0,3 0-5 0,-3 2-6 0,-2 2-13 0,-2 1-10 16,2-1-25-16,-2 3-31 0,0-3-32 0,-2 2-36 0,0-3-34 15,-2 0-29-15,0-3-53 0,1 1-65 0,-2-4-67 0,2-2-68 0,-2-1-31 0,1-4-12 0,-2-4 4 16,2-3 254-16</inkml:trace>
  <inkml:trace contextRef="#ctx0" brushRef="#br0" timeOffset="181185.55">4499 3302 0 0,'-1'-15'42'0,"-1"2"440"0,-2 3-4 16,-2-1 4-16,0 3 3 0,-3 2-45 0,1 2-68 0,1 0-87 0,-3 0-99 16,-1 4-51-16,1 0-33 0,0 3-21 0,0 0-18 0,-1 3-11 0,1 2-10 15,-1 1-3-15,0 2-1 0,1 3-4 0,-1 0-4 0,2 2-2 0,-1 4 0 16,4-1-4-16,-2 2-5 0,3 2-4 0,1 1-4 0,2 0-1 0,1 1-2 16,1 1 0-16,1 2-1 0,0-2-1 0,3-1-4 0,0-1 0 0,1-1 0 15,0 1-1-15,1-3-3 0,0 0 0 0,2-2 1 0,-1-3 0 0,0 1 1 16,1-3 0-16,-1-3 0 0,0 2 0 0,-1-3 0 0,1-2 2 0,-2-1 2 15,1 0 2-15,2-2 0 0,-2-2 3 0,-1-2 3 0,1-2 0 0,0-2-2 16,1-2 1-16,0-2 0 0,-2-5 2 0,1-1-1 0,2-4-1 0,-3-1-2 16,0-4 2-16,1-1 3 0,-1-2 3 0,0-1 6 0,0-1 2 0,-2 0 3 0,1 0 3 15,0-1 3-15,1 3 1 0,-1 4 0 0,-2-1-3 0,2 5-5 0,-3 0 2 16,2 1 5-16,-1 4-2 0,-2 2-3 0,1 2-6 0,3 1-5 16,-3 2-4-16,2 1-4 0,-1 4-3 0,2 0-4 0,-1 4 0 0,0 1-1 15,2 1 3-15,0 2 3 0,0 2 0 0,2 2-2 0,0 1-5 0,-1 1-5 0,1 2-12 16,1 1-14-16,-1-1-13 0,1 1-15 0,-2 0-19 0,3 0-19 0,-2 0-29 0,2-1-33 15,-2-2-27-15,2-1-23 0,-3-1-23 0,2 0-22 0,-1-3-21 16,1 0-20-16,-1-3-41 16,-2-1-46-16,0-2-44 0,0-2-38 0,1-4-6 0,-1-1 8 0</inkml:trace>
  <inkml:trace contextRef="#ctx0" brushRef="#br0" timeOffset="181800.55">4685 3226 239 0,'-5'-13'410'0,"1"2"-1"15,-1 2-4-15,0 1-57 0,1 3-84 0,0 1-50 0,1 1-37 16,-2 3-22-16,1 3-16 0,-1 1-5 0,1 0-1 0,-1 2-3 0,3 2-4 0,-2 1-3 0,2-1 0 15,-1 3-5-15,1 0-5 0,-1 1-9 0,2 0-7 0,1 0-11 0,0 1-9 16,1 0-6-16,3-1-3 0,-2 1-7 0,2 0-6 0,0 1-3 0,2 0 2 16,-1-3-8-16,0 1-8 0,1 0-6 0,3 1-3 0,-2-1-1 0,2-1-2 15,0 0-2-15,1 0-3 0,-2-2-3 0,2 1-2 0,0-2-2 0,1 0-2 16,1 0-2-16,-2-2 0 0,1-1-1 0,-1-1 3 0,1-2 2 0,0-1 2 16,-1-1-3-16,1-1-1 0,-2-3-4 0,2-3 1 0,-2 0-2 0,1-2-1 15,-3-3 0-15,3-2 0 0,-2-1-3 0,0-2 0 0,-3-3-1 0,0 1-2 16,-1-1 0-16,1-1-1 0,-4 0-2 0,-1-1 0 0,0 1 0 0,-2-1 0 15,-2 2 1-15,-1-1 0 0,1 2-1 0,-1 0-3 0,-1 0-1 16,1 3-2-16,-1 2-1 0,-2 1 0 0,2 0-1 0,1 2-3 0,-2 2 0 0,1 1 1 16,-1 3 0-16,0 0 0 0,2 1-4 0,-1 1-6 0,0 3-3 0,0 0-6 0,1 0 1 15,1 2 0-15,0 0 1 0,0 2-2 0,2 1 1 0,-1-1-1 0,2 3 0 16,-3-2-3-16,3 3-2 0,1-2-1 0,0 1 4 16,0 1 5-16,0 0 6 0,1-1 4 0,2 0 3 0,-1-1 3 0,-1 0 1 0,3 2 2 0,-1-3 1 0,-1 3 1 15,3-3 2-15,0 3 3 0,0-4 1 0,0 3 4 0,1-2 0 0,0 0-1 16,3 0 0-16,-3-1 2 0,3 2 1 0,0-3-1 15,-1 1 1-15,2-1-1 0,0 1 1 0,1-1 3 0,1-1 1 16,-2-1-1-16,1 1-2 0,0-2-1 0,0 0 3 0,0 0-1 0,-2-2 0 0,2 1-2 0,-1 0 1 16,0-2-1-16,-1 1 2 0,-1-1 2 0,1 0 0 0,-2-1 0 0,1 1 0 15,-3-3 0-15,2 1 2 0,-2 0-1 0,0-2-1 0,0-1-2 0,-1 2 1 0,-1-3 1 16,-1 0-1-16,-2-1 0 0,0-2-3 0,0 1-2 0,-1-1-1 16,-2-1 0-16,1-2 0 0,-2 1-3 0,-1 0 1 0,1-1-2 0,1-1 1 15,-2 2 3-15,-1 1 0 0,0 0-1 0,3 1-1 0,-1 0-1 0,-1 3-2 0,0-2-2 16,1 5 0-16,1-2 1 0,-2 4 0 0,1-1 2 0,-1 0-1 0,1 2 1 15,-1 0-2-15,2 1-1 0,-1-1 0 0,0 3 0 0,0 0-3 0,1 0-3 16,-1 0 1-16,1 1 1 0,1 2-2 0,-2-1-5 0,3 0-1 0,-3 2-2 16,3-2-1-16,1 1 0 0,0 1 0 0,0-3 0 0,0 2 0 0,1 1 3 15,3-2 1-15,-3 1 4 0,3 0 3 0,-2 1 1 0,2 0 2 0,0-1 1 16,2 0 0-16,-1 1-1 0,0 0 0 0,2 1 1 0,0-2 2 0,-1 1 3 16,1 0 0-16,1 0 0 0,-1-2 0 0,1 1 2 15,-2 2-2-15,3-1-1 0,-2-1 0 0,0 1 3 0,1 0 2 0,-3-1 3 0,2 0-1 0,0 2-1 16,0 1-7-16,-2-2-7 0,1 1-14 0,2 0-15 0,-3-1-25 15,0 0-29-15,0 1-29 0,1-1-27 0,-2 1-26 0,-1 1-26 0,1-4-28 0,2 2-32 0,-3 0-73 16,-1 0-93-16,1-1-42 0,-2-1-17 0,0 1-1 0,0-2 50 0</inkml:trace>
  <inkml:trace contextRef="#ctx0" brushRef="#br0" timeOffset="182574.55">5380 2604 0 0,'-5'5'206'0,"3"-1"274"15,-1 1 3-15,2-3 1 0,0 0-2 0,-1 2-66 0,1-3-96 0,1 2-78 0,-1-2-72 16,0 1-50-16,-2-1-38 0,2 2-24 0,1-2-14 16,0 1-11-16,0 1-6 0,0-3-6 0,1 1-2 0,2 1 1 0,-1-2 3 0,-1 0-1 0,3 0-1 15,0 0-4-15,2 0-7 0,-1-2-2 0,3 1 2 0,0-2-2 0,2 1-4 16,3-2-3-16,0 0-5 0,-2 0-8 0,3-1-7 0,1-1-18 0,1 0-20 15,0-1-29-15,-2 0-32 0,2 0-28 0,0-2-26 0,-1 2-23 16,0-1-22-16,0 2-21 0,-4-1-20 0,2 2-40 0,-2 0-47 0,-4 1-45 0,1 1-43 16,-2 2-8-16,-2 1 76 0</inkml:trace>
  <inkml:trace contextRef="#ctx0" brushRef="#br0" timeOffset="182722.55">5494 2854 0 0,'-5'12'345'0,"-1"-1"-7"0,2-2-35 16,1 0-49-16,0-1-52 0,-2 0-35 0,4-3-26 0,-1 2-15 0,0-2-9 15,1-2-3-15,1 0-3 0,0 0-6 0,0 1-11 0,0-3-8 0,1 1-8 16,2-1-8-16,-1-1-6 0,3 0-10 0,-1-1-9 0,1-1-13 0,0 2-14 16,4-4-21-16,-2 0-25 0,3-1-30 0,0 0-31 0,2-3-24 0,2-1-20 15,0-2-24-15,-1 1-25 0,2-4-66 0,0-1-84 0,0-2-48 0,1-1-31 0,-2-2-11 16,0-1 114-16</inkml:trace>
  <inkml:trace contextRef="#ctx0" brushRef="#br0" timeOffset="183034.55">5647 2349 0 0,'-15'-1'396'0,"1"-2"124"0,-2 1 13 0,0 0 12 0,0 1 14 16,0 0-53-16,1 1-82 0,0-1-79 0,3-1-78 0,-2 1-48 0,2 1-33 0,0 0-24 15,1 0-19-15,3 1-12 0,-1 1-10 0,1-1-12 0,1-1-12 16,2 1-14-16,1 0-15 0,2 1-11 0,-1-1-10 0,3 2-8 0,2-2-10 0,0 0-4 0,3 2-5 16,5-2-4-16,0 2-4 0,6-1-1 0,0 1 1 0,4-2 0 0,3 1 1 15,1-1 0-15,2 0 0 0,3 1-1 0,0-2-3 0,2-2-2 0,0 1 1 16,0 0-2-16,1-1-4 0,-1 0 0 0,0-2-1 0,-2 0 0 0,0 1 0 15,0-1-2-15,-3 2-1 0,-1-2-2 0,0 1 0 0,-4 2 0 0,-3-1-1 16,1 1-1-16,-4 1-1 0,0 0 1 0,-3 3 2 0,1-2 1 16,-4 3 2-16,-1 1 1 0,-2 2 1 0,-1 1 2 0,0 1 2 0,-1 0 2 0,-3 4 1 15,-1 0 1-15,-1 3 0 0,0-1 1 0,-3 2-1 0,-1 1 1 0,0-1 0 16,0 2-2-16,-1-1-1 0,-1 1-1 0,-1 0-4 0,1-1-5 0,-1 0-9 16,1-1-13-16,-1-1-17 0,2-1-25 0,-3-1-28 0,3 0-26 0,0-2-26 15,1-1-38-15,0 1-42 0,1-3-35 0,-2 1-36 0,4-2-26 0,-1 0-25 16,1 0-33-16,0-2-38 0,1 0-52 0,1-1-56 0,0-1-15 0,0-1 4 15,1-1 17-15,1 1 246 0</inkml:trace>
  <inkml:trace contextRef="#ctx0" brushRef="#br0" timeOffset="185575.55">6786 2280 0 0,'-1'2'150'0,"-2"0"24"0,2 0-23 0,-1 1-19 0,-2-2-14 0,2 2-12 16,-1-3-10-16,-1 1-10 0,2 1-10 0,-1-1-8 0,-2 0-5 0,3 0-4 0,-2 1-2 16,2-2 0-16,-1 1 0 0,-1 0 0 0,1 1 0 0,-1-1-4 0,1-1-6 15,1 1-3-15,-2-1 2 0,2 2-1 0,-2-2-1 0,0 0-2 0,3 0-4 16,-1 0-3-16,-1 0 0 0,2 0-4 0,0 0-3 0,-1 0-6 16,0 0-6-16,2 0-3 0,0 0-2 0,0 0-3 0,0 0-4 0,0 0-2 0,0 0 0 15,0 0 0-15,0 0 1 0,0 0-2 0,0 0 1 0,0 0-1 0,0 0-2 16,0 0 0-16,0 0-1 0,0 0 0 0,0 0-3 0,0 0-4 0,0 0-9 15,0 0-8-15,0 0-11 0,0 0-11 0,0 0-10 0,0 0-14 0,0 0-16 16,0 0-22-16,0 0-26 0,0 0-52 0,0 0-60 0,0 0-51 0,0 0-46 16,0 0-16-16,0 2 276 0</inkml:trace>
  <inkml:trace contextRef="#ctx0" brushRef="#br0" timeOffset="207737.54">18255 7970 0 0,'0'0'71'0,"-2"0"143"0,-1 0-47 0,2 0-38 15,-2 0-35-15,2 0-24 0,-2 1-18 0,0 0-14 0,2 1-9 0,-2-1-5 0,1 2-3 16,-2-2-3-16,2 0-1 0,-2 1-2 0,2 2-2 0,-1-2-2 0,-1 1-3 16,2 0-2-16,-1 0-2 0,-2 1 0 0,3 0-1 0,-2 0-1 0,2 1-1 15,-1 1-4-15,-1-2-3 0,1 1-4 0,0 1-6 16,-2 0-7-16,1-1-8 0,1 0-9 0,-2 2-9 0,1-2-15 0,-1 0-19 0,1 2-30 0,-1-3-39 16,2 2-47-16,-1-1-23 0</inkml:trace>
  <inkml:trace contextRef="#ctx0" brushRef="#br0" timeOffset="208416.55">22596 7787 0 0,'3'-1'222'0,"-2"0"39"0,-1 1-61 16,0 0-53-16,0 0-48 0,0 0-31 0,0 0-21 0,0 0-8 0,0 1-4 0,0 0 2 0,0-1 3 15,0 2 5-15,0-2 6 0,0 1 9 0,0 0 10 0,0 1 9 0,0-2 10 16,0 1 7-16,0 0 4 0,0 0 8 0,0 0 6 0,0-1 4 0,0 1 5 16,-1 0 4-16,1 1 4 0,-3-1 2 0,3-1 0 15,-1 1-4-15,1-1-6 0,0 0-4 0,0 1-7 0,0-1-5 0,-1 2-4 16,1-2-5-16,0 0-7 0,-1 0-7 0,-1 0-9 0,2 0-10 0,-1 0-9 0,0 0-7 15,-1 0-5-15,1 0-5 0,1 0-6 0,0 0-5 0,0 0-4 0,-1 0-7 0,1 0-4 16,0 0-5-16,0 0-5 0,0 0-3 16,0 0-1-16,0 0 0 0,0 0 3 0,-1 1-1 0,-1 0 0 0,2-1-2 0,-1 2 0 15,1-2-3-15,0 0-2 0,0 1-3 0,0 0-3 0,-1 1-1 0,1 0-1 0,-2 1-3 0,2-3-2 0,0 2-3 16,-2 0-2-16,2-2-5 0,0 1-6 0,0 0-8 0,0 0-8 16,-1 0-10-16,1-1-13 0,0 1-10 0,0 0-14 0,0 1-14 0,0-2-15 15,0 0-12-15,0 0-11 0,0 0-8 0,0 0-8 0,0 0-5 0,0 0-5 16,0 0-3-16,0 0-1 0,0 1-5 0,1 0-6 0,-1-1-35 0,4 2-43 15,-3-1-39-15,2-1-31 0,-1 0-12 0,-1 0 201 0</inkml:trace>
  <inkml:trace contextRef="#ctx0" brushRef="#br0" timeOffset="210865.54">14910 8039 0 0,'-12'3'154'0,"-2"1"126"0,3 0-52 0,-3-1-50 0,1 0-48 0,0 1-29 0,1 0-19 16,-2 0-11-16,2 1-7 0,1 1-7 0,-2-2-7 0,3 1-3 0,-1 0-5 16,1 2 0-16,2-1-2 0,-2 1-2 0,2 1 1 0,-2-2-2 0,3 2 1 15,-1 1-4-15,0 1-4 0,0-1-3 0,1 2-3 0,0 0-2 0,1 1 1 16,0 0-1-16,1 0-3 0,0 1 3 0,1 1 4 0,1-1 4 0,1-1 7 15,2 2 6-15,3 1 7 0,3-1 8 0,2-1 10 0,4 2 6 0,4-1 7 0,6-1 8 16,8 0 6-16,6-1 5 0,5 0 2 0,10-3 2 0,8-1-3 16,10-3-3-16,8-2-5 0,11-2-5 0,13-2-1 0,11-3-7 0,7-5-7 15,14-2-11-15,11-3-10 0,7-3-10 0,10-2-7 0,5-3-4 0,8 1-1 0,6-5-5 16,5 0-5-16,3-2-2 0,-2 1-3 0,-1-2-4 0,-1 1-5 0,0 2-2 16,-2-3-2-16,-8 3 1 0,-5 0-2 0,-4 1-2 0,-9 0-2 0,-6 2-4 15,-6 1-8-15,-7 1-3 0,-8 2-2 0,-8 0-1 0,-6 1 0 0,-8-1-3 16,-9 2-4-16,-8 0 0 0,-5 0 2 0,-9 0 3 0,-7-1 1 0,-7 1 2 15,-5-2 2-15,-9 0 2 0,-7 0 7 0,-5-3 1 0,-5 0 1 0,-8-2 0 0,-4-3-2 16,-8-1 1-16,-7-2 1 0,-8-3-2 0,-10-2 0 0,-8-1-3 16,-10-1 0-16,-12-1 2 0,-13 2 1 0,-10-2 2 0,-14 3 0 0,-14 1 0 0,-13 4-1 15,-13 2 0-15,-15 4 0 0,-12 5 5 0,-14 3 5 0,-9 6 4 0,-12 6 1 16,-8 4-2-16,-9 5-2 0,-5 7 1 0,-6 5 3 0,-5 7 0 16,-4 5 0-16,5 4 1 0,4 4 1 0,2 4 2 0,7 4 0 15,3 0-2-15,7 4-5 0,9 0 0 0,13 1 2 0,8 0 1 0,12-1 0 16,8 0-2-16,15 1-2 0,12-4-4 0,12-2-1 0,11 0 0 0,10 0 0 0,10 0 1 15,13-4 2-15,9 0-2 0,9-1-1 0,10-2 1 0,10 0-1 0,7-1 3 0,12 1 2 16,9-3 2-16,12-1 2 0,9-3-1 0,16-1 0 0,12-3-1 0,13-1-1 16,13-7-4-16,16-2-3 0,14-4-7 0,17-7-8 0,18-4-9 15,16-6-8-15,17-4-8 0,15-7-7 0,11-4-8 0,10-6-6 0,14-4-10 0,7-3-6 0,5-3-12 16,8 0-13-16,-2-1-17 0,3 1-17 0,-4-1-13 16,-2 3-13-16,-5 1-33 0,-10 4-42 0,-7 3-59 0,-10 4-66 0,-9 0-31 0,-15 3-13 15</inkml:trace>
  <inkml:trace contextRef="#ctx0" brushRef="#br0" timeOffset="211609.56">20990 7895 0 0,'-35'10'99'0,"3"-2"231"0,2 0-2 0,-1-1-53 0,3 2-75 15,2-2-74-15,2 1-70 0,1 2-30 0,4-2-11 0,1 2-2 0,6 1 3 16,2-1 5-16,5 1 3 0,4-1 8 0,3-1 5 16,7-1 4-16,6 0 4 0,6-1 4 0,5-2 5 0,9 0 7 0,6-2 7 0,7-2 3 0,8 1 2 15,9-4-2-15,7 1-5 0,9-3-4 0,8 0-4 0,4-2-7 0,9-1-6 16,6-2-4-16,6 0-3 0,3-1-2 0,7 0-2 0,3-2-7 16,1 2-8-16,1-2-6 0,3 1-4 0,-2 0-6 0,4 0-4 0,-3 0-4 0,-1 1-5 15,-2-2-4-15,-4 0-4 0,-1 2-4 0,-2-3-2 0,-6 1-8 0,-4-1-6 0,-7-2-5 16,-8 1-2-16,-7-3-6 0,-8 1-7 0,-8-1-4 0,-8 0-3 15,-9-1-1-15,-9-2 3 0,-10 3 0 0,-9-4 5 0,-10 0 0 0,-8 1 2 16,-14-2 3-16,-12 1 3 0,-14 0 3 0,-12 0 2 0,-16 1 6 0,-17 2 10 16,-12 1 5-16,-16 2 7 0,-15 2 5 0,-12 3 3 0,-15 2 8 0,-17 3 8 15,-8 2 10-15,-13 3 12 0,-7 3 14 0,0 2 13 0,-4 3 15 0,3 2 16 16,0 2 13-16,5 3 9 0,9-1 10 0,9 2 11 0,12 1 7 0,18-3 9 16,13 1 1-16,14-2-3 0,14-3-7 0,17 1-8 0,11-2-12 0,15-2-11 0,10-2-15 15,9-1-15-15,14 0-12 0,9-4-11 0,12 0-11 0,13-2-12 16,15-2-9-16,15 0-9 0,16-3-5 0,16-1-3 0,19-2-2 0,14-2-3 0,13-2-3 15,14 0-2-15,11 0 1 0,14-2 2 0,8 0-4 0,10-1-8 0,4 0-13 0,3 1-15 16,5 0-12-16,0 1-14 0,4-1-11 0,-2 1-14 16,1 0-9-16,-3 0-8 0,-5 1-6 0,-6-2-6 0,-10 2-7 0,-9 2-11 0,-9-1-3 15,-11 1 3-15,-15 1 7 0,-13 3 11 0,-13-1 10 0,-15 3 9 0,-12 1 10 16,-14-1 10-16,-10 1 8 0,-10 1 10 0,-10 1 8 0,-10-1 8 0,-12 1 9 16,-11 0 9-16,-14 0 8 0,-12 2 10 0,-16 1 5 0,-14 0 3 0,-16 0 5 0,-15 1 1 15,-16 3 3-15,-14 1 1 0,-11 1 0 0,-12 3 2 0,-9 0 1 16,-11 2 0-16,-1 1 1 0,-3 1 2 0,-3 2 2 0,3 0 4 15,3 1 4-15,6 1 6 0,7-3 5 0,11 2 2 0,8-2 2 0,10 1 2 0,14-2-2 0,11-1-4 16,12-3-4-16,13 2-4 0,7-1-6 0,8-2-7 0,10-1-5 16,7 0-6-16,7 1-6 0,6-1-8 0,7 2-10 0,6-3-9 0,7 1-6 15,5 1-7-15,9-1-3 0,6 0-6 0,7 2-5 0,8-1-3 0,6 0-9 0,9 1-12 16,6 0-30-16,7 1-34 0,4-1-59 0,4 0-65 0,9 1-29 16,5-1 261-16</inkml:trace>
  <inkml:trace contextRef="#ctx0" brushRef="#br0" timeOffset="-198033.84">11080 10196 0 0,'-5'11'340'16,"2"-1"20"-16,1-1 1 0,2 2-71 0,0-2-103 0,1 0-39 0,3 2-12 16,5-3 3-16,2 1 6 0,1 0 6 0,7-2 8 0,6 0 6 0,5-3 3 15,7 0-1-15,9-2-3 0,7-4-3 0,13-2-5 0,12-2-9 0,8-3-10 0,12-2-17 16,11-3-19-16,11-2-17 0,10-1-17 0,9-3-10 0,9-2-7 0,10 0-9 16,7-2-8-16,6-1-8 0,3-1-4 0,4 1-7 0,-1 0-8 15,2 0-4-15,1 0-1 0,-5-1-4 0,1 1-1 0,-10 1-5 0,-6 0-2 16,-7 2-6-16,-9 0-7 0,-10-1-4 0,-10 1-4 0,-11 0-4 0,-12 1-4 15,-14 0-6-15,-11 1-7 0,-12-2-12 0,-9 0-15 0,-13-1-14 0,-7-3-9 0,-11 1-3 16,-9-3 0-16,-12-3 1 0,-9-1 2 0,-14-4 4 0,-11 2 4 0,-12-3 4 16,-12 1 2-16,-12 0 6 0,-11 1 6 0,-12 1 12 0,-7 2 14 0,-11 5 17 0,-7 3 17 15,-7 3 11-15,-11 5 8 0,-8 2 5 0,-11 2 4 0,-8 8 6 0,-10 3 5 16,-9 5 10-16,-8 4 13 0,-6 5 8 0,-6 5 9 0,-5 3 7 0,-3 4 6 16,3 5 8-16,3 4 4 0,4 3 2 0,5 2 2 0,8-1 2 0,12 3 3 15,9-1-1-15,13 0-4 0,9-1-7 0,16-1-9 0,13-3-7 0,14-3-5 16,11 0-8-16,11-5-8 0,13-2-9 0,10-1-10 15,9-2-6-15,8-2-5 0,8 0-6 0,5 1-5 0,7-3-3 0,8 2-4 0,7 0-6 16,5 0-9-16,11 2-5 0,6 0-7 0,8 1-12 0,8 0-14 0,9-1-24 0,7 1-26 16,8-1-30-16,7-2-30 0,9 0-28 0,7-1-30 0,4-1-48 15,5-4-54-15,3 2-64 0,4-1-65 0,2-4-29 0,2 1-10 0,2-3 3 0,-2-1 280 16</inkml:trace>
  <inkml:trace contextRef="#ctx0" brushRef="#br0" timeOffset="-194947.84">16908 10026 0 0,'5'-4'72'0,"1"0"65"0,-3 1-58 0,1 0-36 0,1 1-28 0,-1-1-17 15,1-1-11-15,-1 2-11 0,-1-1-11 0,1 0-16 0,1 1-16 16,-3 1-28-16,2-3 36 0</inkml:trace>
  <inkml:trace contextRef="#ctx0" brushRef="#br0" timeOffset="-140748.02">11763 11565 61 0,'-5'-3'394'0,"0"-1"3"0,1 0 5 0,-1 0-65 0,2 1-100 0,-1 1-59 0,0-2-43 15,-2 1-16-15,2 2-4 0,1 0 2 0,-1-1 2 0,1 1-1 0,-2 1-3 16,3-1-4-16,-2 1-7 0,2 0-6 0,-1 0-7 0,2 0-6 0,-3 0-7 0,3 0-8 16,-1 0-9-16,0 0-13 0,1 0-14 0,1 1-13 0,-1-1-12 0,1 0-9 15,0 0-4-15,1 1-4 0,0 1-1 0,3-1 0 0,2 0 0 0,-1 2 0 16,5 1 1-16,0 0-1 0,4-1 1 0,2 2 2 0,1 1 2 0,3-2 4 16,5 4 4-16,2-3 5 0,3 3 8 0,1-2 5 0,4 0 3 0,2 0 2 15,2-1 1-15,3-2 2 0,5 0 3 0,4-3 2 0,6-1-1 16,2-3 0-16,4-3-1 0,3-2 0 0,3-1-1 0,3-5-5 0,3-1-7 15,-1-2-5-15,6-3-5 0,-1-4-2 0,3-1 3 0,0-2-2 0,1-2-4 0,0-4-1 0,-2-1 0 16,0-5-2-16,-4 0-1 0,0-6-3 0,-4 0-4 0,-2-5-1 0,-6-2-1 16,-4-2 1-16,-7-1-1 0,-6-1-2 0,-7 2-2 0,-8 1 0 0,-4 1 3 15,-8 4-2-15,-8 2-1 0,-5 2-1 0,-7 3 0 0,-6 4 1 16,-7 3 6-16,-7 3 3 0,-5 5 1 0,-8 2 0 0,-5 4 1 16,-8 2 1-16,-8 4-1 0,-8 4-1 0,-6 4-2 0,-10 4 2 0,-4 3 0 0,-7 3 3 0,-5 5 1 15,-5 4 0-15,-7 5 0 0,-3 5-1 0,0 3-1 0,-1 4 1 16,0 3 0-16,2 5 0 0,1 1-1 0,7 4 0 0,3 0 1 0,10 0 0 15,7 0 1-15,8-2 0 0,9 1 0 0,10-4 1 0,7-3-1 0,9-1-3 16,5-3-2-16,6 0 0 0,7-1 0 0,4-2 0 0,4 0 1 0,6-1-1 0,4-1 2 16,4 0 1-16,6-2 0 0,0 1-1 0,6-1-3 0,4 0-6 0,2-2-10 15,4 2-11-15,4 0-16 0,3-1-16 0,3-1-21 0,3 0-19 16,2 0-18-16,3-1-20 0,3-1-19 0,0 1-15 0,4-2-11 0,3 1-14 0,0-2-14 0,2 1-18 16,0-1-21-16,5 0-45 0,-3-2-53 0,3-1-29 0,0-1-16 0,-1-1 2 15,-1-1 337-15</inkml:trace>
  <inkml:trace contextRef="#ctx0" brushRef="#br0" timeOffset="-134469.54">24550 2386 0 0,'-5'5'24'15,"0"-2"345"-15,-2 1 14 0,0 0-42 0,2-2-66 0,-2 0-53 0,1-2-47 16,1 1-18-16,-1-1-8 0,1 0-2 0,0-1-1 0,0 1 2 0,1-2 3 15,0 1-3-15,-1-3-2 0,3 2-10 0,-2-2-10 0,0 1-9 0,3-2-8 16,-1 0-9-16,0-1-9 0,1 1-11 0,0-2-12 0,1 1-8 0,0-1-8 16,0-1-9-16,1 2-9 0,0-3-8 0,2 2-6 0,-1-1-3 0,2 2-3 15,2-3-5-15,-1 1-2 0,1-1-2 0,4 1-3 0,-1 0 1 0,2-1-1 16,0 1 0-16,3-1-1 0,2-1 0 0,0 1 0 0,4-1 0 0,0 2 0 16,1 0 0-16,1-1-2 0,2 1-1 0,-1-1 0 0,1 1 1 15,1 1-1-15,0-1 0 0,1 3-1 0,-2-2 1 0,-1 1-1 0,2 2-1 0,-4 0 0 16,0 0-2-16,-1 2 1 0,-2 0 1 0,-1 1 5 0,-2-1 0 0,-1 2-2 15,-2 0-1-15,-1 2 0 0,2-1 0 0,-3 1 2 0,-1 0 3 16,0 2 4-16,1 0 0 0,-2 0-1 0,0 2 0 0,0 1 0 0,-1 1-2 0,1 0-1 16,-1 1 0-16,3 3 0 0,-2 1 4 0,1 0 3 0,0 3 1 0,2 2-1 15,-2 2-3-15,2 3-4 0,0 2 0 0,-1 3 1 0,3 1 1 0,-2 1-1 0,1 0 1 16,-1 3 3-16,2 2 0 0,-1 1 0 0,2 0-1 0,-2 0-1 0,2 2-1 16,0 0-1-16,-1 0 0 0,2 0 1 0,0 1 1 0,0-1 1 0,0 1 0 15,0-1 0-15,0 1 0 0,0-1-4 0,-2 0 1 0,2 0-2 16,0 0 1-16,-1 0-1 0,-3 0-1 0,3 3 4 0,-2-2 0 0,-2 1 1 15,1-1 1-15,0 2 0 0,-2-1 0 0,-1 1 1 0,0 1 1 0,-1 1 0 0,0-1 2 0,-2 0-2 16,0 1 1-16,-1 0 1 0,0 0-2 0,0 0-2 0,-1-1-2 16,-1 1-1-16,0 1-1 0,0-1 1 0,-1 0-2 0,3-1-4 0,-3 2 1 0,-1-2 2 15,3 1 0-15,-1 1-2 0,-1 0-1 0,2 2 0 0,-2-3 0 16,2 3 3-16,0 0 0 0,-2 1 1 0,2-1 0 0,-2 1-1 0,2 0-3 0,-1-2-1 16,0 1 0-16,1-1-1 0,1-1 0 0,-2-1 1 0,2-1 3 0,1-1 2 15,0 0 3-15,-1-3 1 0,1 1-2 0,0-2-1 0,2-2-1 0,-2-1 3 16,3 0 2-16,0-3 1 0,1 0 0 0,1-1-1 0,0-1 1 0,1-1 1 15,3 1-1-15,-1-3-4 0,2 0-1 0,3 0-1 0,0-1 1 0,5-1 0 16,-1 1-1-16,2-2 1 0,3 0 0 16,0-1 3-16,4-1 1 0,0 0 1 0,3-1-1 0,1-2 0 0,2-1-1 0,0-1 1 0,4-2 0 0,-1-2 0 15,1-1 0-15,0-3 1 0,1-2 0 0,0-2 0 0,2-3-2 0,-1-2 0 0,1 0-2 16,-1-3-1-16,1-3 1 0,-2 2 0 0,0-4 1 0,-1 0-1 16,0-2 0-16,-2 1 1 0,-1-2-2 0,-2 0 2 0,-1-1-1 0,-3 1 1 0,-1-1 1 15,-2 0 2-15,-3 1 0 0,-4 0 1 0,0-1 1 0,-3 0 2 0,0 1 1 16,-3 0 3-16,-2 1 1 0,-2 0 2 0,-2-1 0 0,-1-1-2 0,-2 1 0 15,-2-1-2-15,1 0-1 0,-2 0-1 0,0-3 0 0,-3 1-1 0,0-1 1 16,1 0-1-16,-2-1 1 0,0 0-1 0,0 0 0 0,-2 0-2 0,1 2 1 16,1 1 2-16,-1 1-1 0,0 1 0 0,-1 1 1 0,1 2 0 0,1 0-1 15,-1 2 1-15,0 0-3 0,-1 3-3 0,1-2-4 0,1 3-3 0,-1-1-2 16,0 3 1-16,-2 0-1 0,2 2-1 0,1 0 0 0,-2 4-2 0,0-1 2 0,0 2 0 16,-1 2 0-16,2 1-3 0,-3 2 1 0,1 2 3 0,0 3 2 15,-1 1-2-15,2 1 0 0,-2 2-1 0,2 1-2 0,-3 1 1 0,2 3-1 0,0 1 1 16,0 2-1-16,-1 2-2 0,-1 3 2 0,3 2 3 0,-2 2 0 15,3 3-1-15,-2 1 2 0,2 4 2 0,1 3 0 0,0 1 3 16,1 3 0-16,2 1 1 0,-2 0 2 0,3 0 0 0,-2 3 3 0,3 0 1 0,-1 0 3 0,0 1 0 16,0 0 1-16,-1-1 3 0,2 1-1 0,0 1 1 0,-1 1 0 15,0 0 2-15,2 1 2 0,-1 0 2 0,0 1-1 0,1 1-2 0,0 2 0 0,0 3 0 16,3-2-1-16,-1 2-4 0,0-1 0 0,2 1-2 0,0-1 0 0,0 1-1 16,1 1-1-16,0 2-3 0,-2 0 0 0,3 2-2 0,0 6 0 0,0-2 1 15,-1 4 0-15,-1 0-1 0,1 0-1 0,-1 1-2 0,2 1 1 0,-4-2-2 16,2-1 1-16,0-4-1 0,-4-2 0 0,2-4-1 0,-1-1 0 0,-2-7 0 15,0-1-1-15,1-5-1 0,-2-2 0 0,-1-2 1 0,-1-4-1 0,-1 0 0 16,-1-1 0-16,-1-3 2 0,-1-2 1 0,-1-2 2 0,-1-2 2 0,-2 0 2 16,0-3 2-16,-3-1 2 0,2-2 2 0,-2-2 1 0,-3-3 0 0,-1-1-1 15,-2-1 0-15,-1-2 1 0,1-2 0 0,-6-2-2 0,0-1-1 0,-1-2-1 0,-3-2-2 16,-4-3-1-16,1 1-2 0,-5-3 0 0,0-1-3 0,-2-2-1 16,-2-2 1-16,-2 1-1 0,-2-2 1 0,-2-2-1 0,-2 0 0 0,-1 0 0 15,0 0-2-15,-1-2 0 0,-3 2 0 0,1-1-1 0,-4-2-2 0,1 3 0 0,-4-1-2 0,0 0 1 16,-2 0-1-16,1-1 1 0,-3 2 0 0,1-1 1 0,-2 0 2 15,0 0-1-15,0 1 0 0,-1-1 1 0,3 0 1 0,0 0 0 16,1-1 2-16,1 2 1 0,2-1 1 0,5 0 1 0,-1-1 1 0,6 2 2 16,3-1 0-16,5 0 4 0,1 0-1 0,5-1 0 0,5 2 0 0,1 0 0 0,3-1-1 15,3-1 0-15,2 0-2 0,2-1-1 0,2 2 0 0,1-2-1 0,3 2-3 0,1-2-3 16,0 1-2-16,2-1-1 0,2-1-3 0,1 0-3 16,0 2 1-16,1-2 0 0,0-1 0 0,2 0-1 0,0 0 0 0,0-1 1 0,2 0-1 0,-1-1-2 15,1 1 2-15,0-1-1 0,0 1 1 0,-1-1-1 0,2 2 1 0,-2-1 0 16,3 1 0-16,-2 1-2 0,-2 0 0 0,1 0 1 15,1 0-2-15,-1 1 2 0,0 1-1 0,-1 0 0 0,1 0 3 0,-1-1 0 0,0 2 0 0,0 0 0 16,0 0 1-16,0 1 2 0,0-1 0 0,0 1 0 0,0 0 1 0,0 0-2 16,0 0 1-16,0 0 0 0,0 0 0 0,0 0 0 0,0 0-1 15,0 0-1-15,0 0-1 0,0 0-2 0,0 0-3 0,0 0-4 0,0 0-5 0,0 0-7 16,0 0-10-16,0 0-11 0,-1-1-12 0,1 0-11 0,0 1-13 0,0 0-12 0,0 0-12 16,0 0-11-16,0 0-13 0,0 0-16 0,-1 1-17 0,0 0-21 15,-1 0-17-15,1-1-17 0,0 2-12 0,-3-1-9 0,3 3-10 0,-1-1-11 16,0 1-25-16,-1 0-36 0,0 1-52 0,-1 1-61 0,1-2-23 0,0 4-5 15,1-2 10-15,-1 1 403 0</inkml:trace>
  <inkml:trace contextRef="#ctx0" brushRef="#br0" timeOffset="-132329.58">27399 3480 30 0,'3'-1'461'16,"-1"0"0"-16,1 0 1 0,-2 0-5 0,-1 1-3 16,0 0-102-16,-1 0-147 0,-2 0-75 0,1 1-40 0,-1 1-25 0,2 1-20 0,-3 0-11 0,2 3-5 15,-1 0-6-15,2 3-3 0,-3 1 0 0,3 3 2 0,-1 2 4 0,0 4 2 16,2 3 0-16,0 2 0 0,2 3 2 0,0 4 2 0,-1 1-1 0,4 3 0 16,-1 2-4-16,1 0-5 0,1 1-3 0,0 1 0 0,2 2-1 0,0-1 0 15,1 0-4-15,1-2-1 0,0 3-2 0,1-3 2 0,-1-1-1 0,3-1-1 16,-1 0 1-16,-2-1 5 0,2-3 0 0,1 1 0 0,-3-4 0 15,0-3-3-15,-2-1 0 0,2 0 0 0,-1-6 13 0,-2 0 21 0,1-2 30 0,-1-2 35 16,-2-2 20-16,-1 1 16 0,1-5 5 0,0-1 0 0,-3 0 2 0,1-2 1 16,-2-3-1-16,0-1 1 0,-1-2-1 0,-1-3-3 0,0-5-15 0,-3-2-20 15,-1-5-31-15,0-4-36 0,-1-4-22 0,-4-8-16 0,3-2-7 0,-3-4-5 0,0-3-2 16,-1-4-2-16,1-2 0 0,-1-3 1 0,-1 2 0 16,2-1 0-16,1 0 1 0,0 1 0 0,-1 2 1 0,1 6 0 0,1 3 0 0,1 2 1 0,-1 3-1 15,0 2-1-15,2 4 1 0,-1 3 1 0,0 1-2 0,2 3 1 0,-1 2-2 0,2 0 0 16,1 4 0-16,-1 1 0 0,0 1-1 0,1 1 0 0,1 3-3 15,0 0 0-15,0 2 0 0,2 0 2 0,0 1-1 0,2 1 0 16,0 2 1-16,0 3-1 0,1-1 2 0,3 4-1 0,1-1 2 0,1 3-1 16,1 1 1-16,2 0 1 0,-1 4 1 0,4-1-1 0,-1 4 0 0,2 0 0 0,0 1-1 15,3 1 1-15,-1 0 0 0,2 1-1 0,-1 0 1 0,3 1-1 0,-2 2 0 0,0-2-2 16,-1 1 1-16,1-1-1 0,-2-1 1 0,1 0 3 0,-3-1 0 16,1-1 0-16,-1 0-1 0,-2 0 0 0,1-2 0 0,-3-2 1 0,0-3 1 0,-2 2 0 15,0-3 0-15,-2 1 4 0,2-2 3 0,-3-1 3 0,-1-2 3 16,1 0 2-16,-1-2 0 0,0 1 3 0,-1-2-1 0,1-2 1 0,-1-2 0 0,1-2-1 15,0-4 0-15,2-2-1 0,-1-3-1 0,2-5-1 0,-1-3-4 0,4-3-3 16,-1-2-4-16,0-3-1 0,1-1-2 0,2-1-2 0,-1 0 0 0,-2 0-1 16,3 0 2-16,-2 5-1 0,-1 1-1 0,0 2 0 0,-2 0 0 0,0 6 2 15,-1 0-2-15,-2 1-1 0,3 3 0 0,-3 3-1 0,0-1 0 0,-2 3-1 16,2-1-1-16,0 4 1 0,-1-1-1 0,1 3 0 0,1 0 0 0,-1-1 0 0,0 4-1 16,1 0 0-16,0 0 0 0,2 3 1 0,-1-1 1 0,2 3 1 15,0 1-1-15,0-1 2 0,2 4-1 0,-1 2 1 0,2 1 0 0,-1 1 1 0,0 1 1 16,2 3 0-16,-1 0 0 0,1 3 0 0,0 0 0 0,0 2 0 0,0 0 0 15,-1 3 1-15,1 0-1 0,2 4 0 0,-1 0 0 0,-2 0 0 0,3 1 0 16,-1 0 0-16,-2 0 1 0,3 2 1 16,-1-2 0-16,-1 0 0 0,2 0-1 0,-2-1 0 0,0 0 1 0,2-1-1 0,-1-1 0 0,-2 0 1 0,2-1-1 15,-2-4 1-15,1-1-1 0,-1 0 0 0,-1-1 0 0,1-3-1 16,0 0 0-16,-1-1 0 0,1-2 1 0,-1-2 1 0,-1 0 0 0,-1-2 0 0,0-2 2 16,1-1 0-16,1-1-2 0,-2-2-1 0,1-2-1 0,-1-2-1 0,0-1-1 0,0-3 1 15,2-3-1-15,-1-1 0 0,2-4 1 0,-1-1-1 0,-3-4-1 0,2-2-2 16,0 0 0-16,-1-5 0 0,-2 0 2 0,1-1 0 0,-1-1 2 0,-2-1 0 15,0-1 1-15,0 0 0 0,-1 0 0 0,-2 1 0 0,1 0 0 0,-2 1 1 16,-1 2 1-16,0 2 0 0,0 1 0 0,-1 2 1 0,0 3-1 16,-1 2-2-16,1 0 0 0,-1 1-1 0,-1 2 1 0,2 2-1 0,-3 0-1 15,3 2-1-15,-3 0-1 0,2 2-1 0,-1 1-1 0,-2 2 0 0,-1-1 0 16,1 3-1-16,0 0 1 0,-3 3 1 0,0 1-1 0,-2 2 2 0,0 2-1 0,-2 1-1 16,-2 3 1-16,2 3 2 0,-2 0-1 0,-1 4 2 0,2 0 0 0,0 1 0 15,-2 2-1-15,3-1 0 0,-1 3-2 0,3 1 2 0,-1-1 1 0,1 1-2 16,-1 0 1-16,4 1 1 0,-2 0 1 0,1 0-1 0,1 0 0 0,2-1 0 0,0 1-1 15,-1-2 1-15,2 0-1 0,0-1 3 0,2 0-1 0,-1-4-1 16,2 0 1-16,1-2 0 0,0-2 0 0,0 1 0 0,0-3 1 0,0-1 1 16,0-1 0-16,1-2 1 0,1-1 0 0,0-1 1 15,-1-2 1-15,3 0 1 0,0-3 0 0,1 0 1 0,0-4 0 0,1 0 0 0,4-3 1 0,-1-2 0 16,2-3 0-16,1-1-1 0,0-3-1 0,1-2 1 0,2-1-2 0,-1-3 0 0,-2-1-1 16,1 0-1-16,-1-1 0 0,-2 2-1 0,1-1 0 0,-2 3 0 15,-1-2-1-15,0 2 0 0,-1 2 0 0,-2 2-2 0,-1 1 0 0,0 1-2 0,-2 2-1 0,2 1-2 16,-3 1 0-16,0 2 1 0,1 1-1 0,-2 1 1 0,0 1-1 15,-2 2 0-15,1 1 1 0,0 0 1 0,-3 2 0 0,2 4-1 16,-1-1 3-16,0 1 1 0,0 2 3 0,-1 0 0 0,1 1 0 0,0 2-1 0,-1-1 0 16,3 1 0-16,-1 1 1 0,-1-2-1 0,3 2 0 0,-1 0 0 0,0-2 0 0,1 1 1 15,0 1 0-15,0-1-1 0,1 0 0 0,0-1 0 0,0 0 0 16,2 1 0-16,-1-2 0 0,2 2 1 0,-1-1 0 0,0 0 0 0,2-2 0 16,-1 1-1-16,0-3 1 0,1 2 0 0,0-3 0 0,0 3 1 0,0-2-1 0,1-3 1 15,0 3 1-15,-1-2 1 0,2 0-1 0,1-2 1 0,-1 1 0 0,1-1 1 16,-2 0-1-16,4-2 2 0,-2-2-1 0,1 0 0 0,0-3 0 15,2 1 0-15,-1-3 0 0,0-1-1 0,1 0 0 0,-1-2 0 0,0-1-1 16,0 0 0-16,0-3 0 0,-2 3-1 0,0-3-1 0,1 1-1 0,-2 0 0 0,0 0 0 16,-1 0 0-16,0 1 0 0,-1 0 0 0,-1 1 1 0,-1-1-1 0,2 3 1 15,-2-2-3-15,-1 3 0 0,0 2 0 0,0-2-2 0,-1 3-1 0,1 1-2 16,-1-2 0-16,0 3-4 0,-1 0 0 0,1 0-1 0,2 1 0 0,-2 2 0 0,0 0 0 16,0 1 4-16,2 1-1 0,-2 3 1 0,2 0 0 0,-1 0 1 15,2 2 1-15,0 0 2 0,-1 1 2 0,2 2 2 0,-1 0 2 0,1 0 0 0,-1 1 0 16,-1 0 0-16,1 1 0 0,2-1-2 0,-3 0 0 0,-1 0-1 0,2 0 1 15,-1 0 2-15,-1-1 0 0,3-1 0 0,-4 1 0 0,2-2 0 16,-1 0-1-16,-1-1 2 0,2 0 1 0,-2-2-1 0,-1 0 2 0,2-1 0 0,-1 0 2 16,0 0 1-16,0-3 0 0,-1 0 0 0,3 0-3 0,-2-2 1 0,0-1 0 15,0-1 0-15,1-2-1 0,0-1 0 0,-1-1-1 0,2-3-1 0,-1 1 0 0,3-2-1 16,-2-3-2-16,-1 1-1 0,3-1 0 0,-1-1 0 0,1 1-2 16,-1-1 1-16,-1 0 2 0,1 2-1 0,2-2-1 0,-2 2 1 0,0 0-2 0,0 1 2 15,-1 2-2-15,2-1 0 0,-1 1-1 0,-2 2-1 0,2 1 1 0,-1-1 0 16,0 3 0-16,0 0 0 0,-1 0 0 0,0 1-1 0,0 2 0 0,1 0 1 15,0 0 1-15,1 2-1 0,-2 2 1 0,2 0 0 0,-1 0 0 16,-1 2 2-16,2 1 0 0,0 0 1 0,-1 2 0 0,0 0 1 0,-1 1-1 0,2 0 1 16,0 1 0-16,-2 2-1 0,-1 0 1 0,2-1 1 0,-2 2 0 0,2 0 1 15,-2-1 0-15,0 1-1 0,-1 0 0 0,1 1-3 0,-1 0-8 0,0 0-13 16,0 1-21-16,0 0-25 0,0-1-22 0,0 0-19 0,-1 0-19 0,1 0-16 16,0 0-25-16,0 1-30 0,0-3-23 0,0 0-23 0,0 1-22 0,0-4-20 15,0 0-16-15,1 1-10 0,2-4-16 0,-1 0-16 0,2-1-42 0,-1-3-55 16,0-2-21-16,2-3-5 0,4-2 15 0,-2-1 249 0</inkml:trace>
  <inkml:trace contextRef="#ctx0" brushRef="#br0" timeOffset="-132176.58">29609 4303 0 0,'5'-9'16'15,"1"0"413"-15,-2 2 7 0,-2-1 5 0,2 1 3 0,-3 2-57 0,2 1-84 0,-2 0-65 16,1 0-55-16,-2 2-34 0,2 1-25 0,-1-2-19 0,0 1-14 16,0 2-11-16,-1-1-8 0,2 0-7 0,-2 1-9 0,0 0-9 0,0 0-13 15,0 1-10-15,0 0-9 0,0 2-7 0,0 1-6 0,0 3-3 0,-2-2 0 0,2 4-1 16,-1 0 1-16,-1 2-16 0,0 3-20 0,-2 2-25 0,0 2-27 15,0 1-27-15,-1 2-27 0,-2 0-32 0,0 1-33 0,-1 2-66 0,0 0-79 0,-3 1-55 16,2-1-43-16,-1 0-21 0,3 0-9 0</inkml:trace>
  <inkml:trace contextRef="#ctx0" brushRef="#br0" timeOffset="-132054.56">29624 4176 0 0,'5'-36'369'0,"-1"3"45"16,2 2-12-16,-1 3-9 0,-3 3-10 0,1 3-104 0,-2 4-149 0,-1 2-95 0,-1 3-70 15,-2 3-43-15,1 1-31 0,-1 4-31 0,-1 2-32 0,-2 2-72 0,2 2-95 16,1 2-37-16,-1 0-14 0,-1 3-2 0,1 0 262 0</inkml:trace>
  <inkml:trace contextRef="#ctx0" brushRef="#br0" timeOffset="-131877.58">29766 4172 371 0,'3'4'402'16,"-2"-1"-2"-16,-1 2-4 0,2-2-63 0,-1 1-94 0,0 0-81 0,-1-1-76 15,1 1-39-15,-1 0-22 0,2 1-7 0,-1 0 0 0,0 2 0 0,0-1-1 16,-1 3 3-16,3 1 2 0,-2 0 3 0,0 1 2 0,-1 2 1 0,3 0-1 16,-2 3 2-16,0-2-1 0,0 3 1 0,2 2-1 0,-2 2-4 15,2 1-4-15,0 2 0 0,0 0 1 0,-1 1-2 0,3 1-1 0,-1 3-6 0,2 0-9 16,-1 1-17-16,0 0-17 0,1 0-20 0,-1 1-21 0,0 0-20 0,-1 0-23 16,2-1-26-16,-2 0-26 0,-2-1-65 0,1-3-78 0,-3-1-51 0,-1-1-37 15,-1-2-14-15,1-2 36 0</inkml:trace>
  <inkml:trace contextRef="#ctx0" brushRef="#br0" timeOffset="-131262.58">29774 4883 0 0,'1'-24'34'0,"2"-2"387"16,-1 0 12-16,3-4 9 0,-2-3 13 0,-1 0-80 0,2 0-120 0,0-1-63 15,1 1-40-15,-2 1-20 0,2 0-12 0,0 2-11 0,3-1-12 16,-2 5-8-16,1 3-5 0,-2-2-11 0,3 4-15 0,-1 1-11 0,1 2-12 0,0 2-8 0,-1 1-8 16,0 4-6-16,3 0-6 0,-2 5-4 0,1-1-4 15,-1 3-2-15,0 3 0 0,1 1-1 0,0 1-2 0,-2 3 2 0,3 3 1 0,-3-1 1 0,-1 5-1 16,0-1 1-16,-1 3 3 0,-1 2 0 0,-2 0 0 15,1 3-1-15,-1 0 0 0,-4 2 2 0,-1 1 1 0,2-1 1 0,-3 2 0 0,0-2-1 16,-2 2-1-16,1-2 1 0,0 0 0 0,0-1 1 16,-1-1 0-16,1-1 2 0,0-1 3 0,0-3 7 0,0-1 6 0,3-1 8 0,-1-1 8 15,-1-1 8-15,3-1 9 0,-2-2 5 0,1 0 7 0,1-1 3 0,1-1 2 0,-1-3 3 0,1 2 0 16,0-3-1-16,0 0 0 0,0 0-6 0,1 0-9 0,0-2-7 0,4 1-8 16,-2 0-9-16,0-3-11 0,3 0-5 0,2 0-6 15,0 1-3-15,1-2-2 0,2 0-2 0,2 1-3 0,-1-1-1 0,2 1-2 0,1 0-1 16,1-2 1-16,-1 3-1 0,1-1-2 0,0 0 1 0,1 1 0 0,-1 0 0 0,-2 0 1 15,0 2 2-15,1-1 1 0,-1 0 0 0,-3 0-1 0,3 1-2 0,-2-2 0 16,-2 2 0-16,1-2 1 0,-1 2 1 0,0-2 1 0,0 0 0 0,-2 0 1 16,-1 0-1-16,-1 1 1 0,0-1-1 0,-1 0-1 0,0-1 0 0,0 0 1 15,-2 1 2-15,-1 0 1 0,1-1 0 0,-1 0 0 0,-2 0-2 0,3 0-1 16,-2 0-1-16,-1 1-3 0,0 1 0 0,0-2 0 0,0 2-1 0,0 0-4 16,0 1-1-16,0-1-1 0,0 2 0 0,0 0-1 0,0 0 0 0,0 0 1 0,0 0 1 15,0 2 1-15,1-2 2 0,-1 2-1 0,1 1 2 0,1 1 0 16,0-1 1-16,-1 0 2 0,2 2 1 0,-2 1 0 0,3-1 0 0,0 3 0 15,-1-3 0-15,0 2 1 0,1-1 0 0,-1 1-2 0,2-1 1 0,0 1 1 0,0 0 1 16,1-2-1-16,-1 1 2 0,2 0 1 0,0-1-1 0,-1 0 1 0,1-1 0 16,1 0 0-16,-2 0 2 0,4-2-2 0,-2-1 1 0,2 0 0 0,-2-1 1 15,2-1-2-15,0-1 0 0,1-1 1 0,-1 0-2 0,2-3 1 0,-1 1-1 16,-3-1 1-16,2-2-1 0,0 0 1 0,-1 0-1 0,-2-1 0 0,1 0 0 0,-1 1-2 16,-2-3 1-16,0 1 1 0,0 0-2 0,0 0 1 0,-2 0 0 0,-1 0-1 15,-1 1 0-15,1 0-1 0,-1 1-2 0,-1 0-1 0,0 2 1 0,-1-1-2 16,-1 2 1-16,1 0-2 0,0 1 0 0,-2 1 0 0,2 0 0 0,-1 1-2 15,-1 0 4-15,2 4 2 0,-3 0 0 0,2 1-1 0,-1 0-2 16,2 3 0-16,-1 0-1 0,0 3 3 0,0 0 0 0,-1 2 0 0,3 0 1 0,-2 0 2 16,2 0 0-16,0 3 0 0,2-1-1 0,0-1-1 0,0 1-9 0,1 0-11 15,0 1-17-15,1 0-22 0,2 0-30 0,-1 0-34 0,1-1-33 0,3 0-35 16,-3-1-31-16,4 0-30 0,-1-1-35 0,2-1-36 0,-1 0-72 0,1-3-89 16,3 0-37-16,-2-4-14 0,5-1 9 0,0-1 17 0</inkml:trace>
  <inkml:trace contextRef="#ctx0" brushRef="#br0" timeOffset="-130766.58">31108 4210 494 0,'2'-20'501'0,"1"2"3"0,-2 2 3 0,-1 2-34 0,0-1-48 15,0 2-93-15,0 1-110 0,0 2-61 0,0 0-39 0,0 1-29 0,0 1-25 0,0 2-16 16,0 0-14-16,0 3-9 0,-1 0-6 0,0 0-7 0,-2 3-3 0,2 3-6 16,-3 1-5-16,-1 2-3 0,2 2-4 0,-2 3-2 0,-3 2-1 0,2 3-1 15,-3 2-1-15,3 2-7 0,-2 3-6 0,1 1-10 0,0 1-6 16,-1 1-8-16,3 2-7 0,0-1-11 0,0 1-12 0,2 1-9 0,0-2-8 0,3 1-2 0,0-2 0 15,0 0 0-15,3-1-1 0,0 0 1 0,2 0-1 0,0-3 2 16,3 0 2-16,-1-2 6 0,1-1 7 0,2-2 8 0,1-1 10 0,0-2 8 16,1-1 6-16,2-3 6 0,-2-3 2 0,3 0 8 0,0-5 9 15,0-1 20-15,0-2 22 0,-1-3 21 0,1-2 20 0,-1-1 18 0,3-2 16 0,-3-3 14 0,0-1 12 16,1-1 12-16,1-2 13 0,-2 0 10 0,0-2 8 0,-2-1 14 0,-1 1 14 16,0 0 5-16,-1-3 2 0,-1 2-5 0,-3 1-7 0,0 0-10 15,-1-1-13-15,-1 3-12 0,-3 1-10 0,-1-1-10 0,0 3-11 0,-3 1-9 16,-2 0-11-16,-2 3-17 0,0 1-20 0,-4 2-18 0,-3-1-18 0,-1 4-11 0,0 1-10 15,-3 1-4-15,-3 2-2 0,0 1-1 0,-2 3 0 0,1 1-2 16,-2 1 0-16,2 2-1 0,1 0 3 0,1 2-1 0,1 0-1 0,1 1 1 0,1 0-2 16,4 1 1-16,1 0 0 0,1 0 0 0,4 2 0 0,0-2-1 0,2 1 2 15,2 1-1-15,0-4 0 0,3 3 1 0,2-1-1 0,0 0 1 16,1-2 0-16,2-1 1 0,2-1 0 0,-1 0 1 0,4-2 0 0,-1 0 1 0,2-2 1 16,-1 0-1-16,4-1 0 0,-1-3 1 0,2 0 0 0,-1-1 0 0,1-1 1 15,0 0 1-15,0-3-1 0,0 0 1 0,-2 0 3 0,1-1 1 0,-2 1 1 16,-2 0 1-16,2-2 1 0,-4 3 0 0,2-1 1 0,-4 0 0 0,2 0-1 0,-3 1 1 15,0 1-2-15,0 0 0 0,-3-1-1 0,2 2-3 0,-3 0-2 0,2 0-1 16,-2 1-3-16,0 0-2 0,-1 0-1 0,0 0 0 0,0 1-1 0,0 1-4 16,0 0-5-16,0 1-16 0,0 0-23 0,0 3-28 0,0-2-30 0,0 1-36 15,0 3-39-15,0-3-44 0,0 3-45 0,0 0-43 0,0-1-44 16,0 1-83-16,0 0-101 0,1 0-50 0,-1-1-22 0,2 1 0 0,-1 0 12 16,-1-2 26-16,0 1 498 0</inkml:trace>
  <inkml:trace contextRef="#ctx0" brushRef="#br0" timeOffset="-130537.58">31779 4131 407 0,'5'-24'581'15,"0"1"11"-15,-2 2 9 0,2 1 4 0,-4 0 4 0,2 3-67 0,-2 0-100 16,-1 2-105-16,2 1-110 0,-1 1-53 0,-1 1-31 0,0 3-24 0,0 0-21 16,0 2-17-16,0 0-14 0,0 1-13 0,0 2-9 0,0 1-8 0,0 1-9 15,0 2-10-15,0 4-10 0,0 1-6 0,1 1-3 0,0 3-2 0,-1 1 0 16,2 5 1-16,-1 2 0 0,0 1 1 0,0 3 3 0,-1 1 0 0,0 1-1 15,0 0 0-15,0 2 0 0,-1 2-3 0,-1 1-3 0,-1-1-17 0,-1 1-21 16,-1 0-28-16,-1 0-33 0,1 0-36 0,0 0-38 0,-2 0-43 0,-1 0-45 16,2-1-36-16,-3 0-35 0,3 0-56 0,-1-3-66 15,0 1-65-15,1 0-61 0,0-4-15 0,1-2 6 0,0-1 22 0,0-2 178 0</inkml:trace>
  <inkml:trace contextRef="#ctx0" brushRef="#br0" timeOffset="-130205.58">31638 4477 0 0,'-1'-16'483'0,"1"3"7"15,1-1 4-15,-1 0 5 0,2 2 5 0,-1-1-83 0,0 0-120 0,0 2-70 0,2 1-42 16,-2-1-28-16,3 1-26 0,-2 0-18 0,1 2-17 0,-1-1-10 0,2 1-8 0,-1 0-7 16,1 1-6-16,1 0-5 0,0 2-5 0,-1-2-10 0,3 5-9 15,1-4-17-15,1 3-19 0,-1-3-21 0,3 5-21 0,1 0-19 0,0-2-17 16,0 2-22-16,2 1-25 0,1 0-25 0,0 1-25 0,1 0-23 0,0 1-21 0,0 0-15 16,2 0-13-16,-1 2-8 0,-1-1-5 0,2 1-1 0,-2-1 0 0,0 2 1 15,2 0 3-15,-2 0 12 0,0-2 14 0,-1 3 21 0,-2-2 23 0,1 1 28 16,-2-1 30-16,1 0 32 0,-3-2 35 0,0 0 34 0,-3 0 31 15,2 0 30-15,-2-2 31 0,-2 1 28 0,3-1 27 0,-3 0 30 0,0 0 27 16,1-1 23-16,-1 1 21 0,-1-2 12 0,-1 1 7 0,2-2-5 0,0 2-6 0,-2 0-5 16,-1-1-6-16,2 0-4 0,0 0-3 0,-2 0-8 0,-1 1-7 0,2-2-15 0,-1 1-19 15,-2 1-19-15,2-1-19 0,-1 2-16 0,-1-2-16 0,0 1-14 0,0 1-13 16,0 0-13-16,0 0-13 0,0 0-12 0,0 0-11 0,0 3-10 0,0-1-6 16,-1 1-2-16,-1 2-1 0,2 2-1 0,-1 1 0 0,-1 0 2 0,0 2 0 15,0 2-4-15,-1 0-4 0,-1 1-11 0,0 2-14 0,0 1-19 0,-1 2-21 16,-1 0-29-16,0 1-33 0,-1-1-30 0,1 2-31 0,1 0-27 15,0-1-24-15,-1-1-27 0,1 1-30 0,1 0-41 0,-1-3-45 0,2-1-46 0,0 0-46 16,1-3-8-16,0 0 6 0</inkml:trace>
  <inkml:trace contextRef="#ctx0" brushRef="#br0" timeOffset="-130116.58">32177 4459 229 0,'3'-22'304'16,"-1"-3"-61"-16,1 4-88 0,-2-1-80 0,0 2-76 0,-1-1-74 0,-1 4-74 15,-1 1-62-15,0 1-58 0,0 2-27 0,-1 0 291 0</inkml:trace>
  <inkml:trace contextRef="#ctx0" brushRef="#br0" timeOffset="-129565.58">32130 4372 71 0,'0'6'498'0,"0"-2"5"0,0 1 7 0,0-1 4 0,3-2 5 0,-1 0-78 16,1-2-116-16,2 0-74 0,0-2-58 0,2 0-36 0,2-1-26 15,0-1-16-15,0 0-10 0,1-1-9 0,3 0-6 0,0 1-5 0,1-1-6 0,-1-1-4 16,1 2-8-16,1 0-8 0,1 1-9 0,0-1-11 15,1 2-12-15,-2 0-8 0,1 2-6 0,0 0-5 0,0 0-3 0,-1 2-2 0,-1 0 0 0,-2 2-1 16,2-1-1-16,-2 3-2 0,-2-2 1 0,0 5 0 0,-4-3-1 0,2 4 0 16,-5 0 0-16,1 1 1 0,-4 0 1 0,0 3 0 0,-1-1 0 0,-3 2 0 15,-3 1 1-15,-1 0 1 0,-2 1-1 0,0 0 1 0,-1-1 0 0,-1-1 0 0,-2 2 3 16,-1-2 0-16,0-1 1 0,0 1 1 0,2-3 1 0,-2-2 2 0,0 2 1 16,0-4 1-16,0 0 2 0,0-3 1 0,3 0 3 0,-2-1 1 0,2-3 1 15,0 1-2-15,1-4 0 0,0 1-1 0,1-3-1 0,0-2-3 0,3-1-1 16,1-2-5-16,0 0-3 0,2-3-3 0,1-3-4 0,1 0-3 0,2-4-3 15,1 1-4-15,0-2 1 0,3-1-2 0,1 1 0 0,1 0-1 0,0-2-2 0,1 3 1 16,1 1-1-16,0 0 1 0,0 1 1 0,1 2 2 0,1 2 1 16,-2 2 1-16,1 1 2 0,0 2 1 0,2 0 1 0,-1 3 1 0,1-1 1 0,2 4-1 15,-1 2 1-15,1 0-1 0,0 0 3 0,0 2 0 0,-1 4 1 0,3-1 2 0,-3 1-1 16,1 2 0-16,-1 0-1 0,2 1 0 0,-3 2 0 0,0-2-1 0,2 2-1 16,-3 0 1-16,0 2 2 0,-2-1-1 0,2 0 0 0,-2 0 0 0,0 1 0 15,-1-1-1-15,0 0 0 0,-1-1-1 0,-1 3 1 0,0-3 1 16,0 0 1-16,-1-1 1 0,0 1 2 0,-2-3 8 0,2 0 12 0,-1 1 12 0,0-4 12 0,-2 1 8 15,2 0 4-15,-1-4 3 0,0 2 2 0,0-1 2 0,-1-1-1 16,3 0 1-16,-3-4-1 0,2 0-1 0,-1-1-2 0,3-2-9 0,-1 0-11 16,2-3-12-16,0 0-12 0,2-1-7 0,-1-2-6 0,4 0-2 0,-2-1-3 0,1 0 1 15,0 0-2-15,1 0 1 0,-1 1-1 0,1-1 0 0,-2 2 0 0,1 1 0 0,-1 0 0 16,-1 3 0-16,1-3 0 0,0 3 1 0,-2 0-1 0,2 1 0 0,-2 0 0 16,1 2 0-16,-2-1 0 0,0 1-1 0,0 2 2 0,-1-2-1 0,0 2 0 0,0 1-1 15,1 0 0-15,-1 1 1 0,0 2-1 0,0-2-1 0,0 3 0 0,-1 1-6 0,0 1-6 16,1-1-16-16,-2 2-20 0,1 0-28 0,1 1-29 0,-1 1-27 0,1 0-28 15,-1 1-33-15,1 2-37 0,1 0-33 0,-1 0-31 0,0 3-30 0,1-1-30 16,1 2-56-16,-2 2-73 0,0 1-43 0,0-1-29 0,-1 2 1 0,-3 1 13 16,-1 0 21-16,-4 1 430 0</inkml:trace>
  <inkml:trace contextRef="#ctx0" brushRef="#br0" timeOffset="-128987.58">28642 5911 46 0,'-44'9'466'16,"5"-2"0"-16,7-2-1 0,6-3-1 0,3-1-2 0,6 0-99 0,5-1-141 16,4-1-73-16,5 0-42 0,6-1-27 0,7 0-22 0,6-1-11 15,9-1-6-15,9 0 1 0,9 0 2 0,7 0 4 0,12 2 0 0,7-1 3 0,11 2 4 16,8-1 1-16,10 4-1 0,9-1-7 0,11 2-8 0,6 1-7 0,7 1-6 15,3-1-3-15,9 1 2 0,7 0-2 0,5-2-5 0,4 0-2 0,3-1-3 16,3-2-5-16,1-2-5 0,6-2-2 0,3-3-1 0,-4-1-2 16,-1-5-6-16,-4-2-6 0,-6-3-8 0,-10-3-11 0,-11-1-10 0,-8-4-15 0,-11-3-17 15,-7-5-22-15,-12-3-23 0,-10-5-20 0,-8-4-18 0,-10-8-16 0,-11-6-13 0,-7-6-9 16,-11-7-6-16,-9-7-2 0,-10-8 1 0,-10-9 6 0,-11-9 7 0,-12-11 17 0,-13-6 18 16,-9-7 28-16,-16-3 30 0,-11-3 27 0,-13 1 25 0,-13-1 21 0,-12 4 21 15,-12 3 13-15,-12 10 13 0,-10 7 15 0,-10 11 16 0,-9 8 12 0,-10 13 8 16,-10 8 1-16,-8 10-3 0,-9 11-1 0,-7 9 1 15,-4 11-4-15,-11 7-4 0,-13 8-2 0,-10 10-1 0,-9 7-1 0,-9 11 0 16,-5 8-7-16,-11 11-12 0,1 9-3 0,-1 11 3 0,4 8 2 0,9 10 4 0,12 7-3 0,9 8-7 16,13 8-4-16,15 3-2 0,16 3-5 0,12 4-5 0,18 1-1 15,11 4 1-15,17 0 4 0,16-1 2 0,12 1-6 0,11 1-11 0,14-1-4 16,16-2 0-16,10-3 0 0,14-1 2 0,13-3 3 0,10 3 5 0,13-1 2 0,13 1 0 16,13 0 0-16,16-2 0 0,13 1 4 0,17-4 10 0,17-3 4 0,15-4 4 15,16-5 0-15,18-8-2 0,18-5 5 0,12-8 7 0,16-8 2 0,17-9 0 16,12-12 1-16,12-6-2 0,13-8 1 0,15-9-2 0,9-7-6 0,9-9-10 15,9-8-2-15,1-7 2 0,2-9-2 0,2-5-4 0,-8-8-17 0,-8-5-24 16,-9-4-23-16,-9-7-22 0,-14-3-18 0,-13-4-13 0,-15-2-12 0,-13-1-10 16,-18-1-4-16,-17 2 0 0,-17 1-5 0,-16 3-2 0,-20 5-3 0,-17 6 3 15,-17 5 8-15,-17 5 12 0,-13 5 16 0,-14 3 17 0,-14 5 14 0,-13 1 12 16,-14 3 8-16,-15 4 4 0,-16 3 0 0,-16 4-1 0,-12 2-4 0,-16 4-5 0,-12 3-12 0,-13 2-11 16,-9 6-31-16,-6 2-40 0,0 1-59 0,-2 2-70 0,-1 3-45 0,4 2-32 15,5-1-10-15,6 0 341 0</inkml:trace>
  <inkml:trace contextRef="#ctx0" brushRef="#br0" timeOffset="-90989.71">12620 11622 301 0,'-6'2'315'0,"1"-1"-63"16,0-1-95-16,0 1-55 0,0 1-39 0,1-1-15 0,0 0-4 0,1-1 3 16,-2 0 2-16,1 1 3 0,-1-1 4 0,1 2 4 0,-1-1 2 0,3-1 1 0,-2 1-1 15,2 0-3-15,-1 0-3 0,-2 0-7 16,3-1-6-16,-2 1-6 0,3 1-6 0,-2-1-7 0,2-1-6 0,-1 3-5 0,0-1-4 0,0-1-2 0,2 1 0 16,0-1 1-16,0 2 6 0,0-2 7 0,4 3 7 0,-2-1 10 0,3-2 9 15,0 3 7-15,1 1 4 0,3-1 8 0,1-1 6 0,1 1 5 0,3 0 4 16,2-1 1-16,2 0 2 0,4 1-1 0,0-1-2 0,5-2-4 0,3 2-5 15,1-2-6-15,5-1-8 0,4 0-5 0,2 0-1 16,4 0-4-16,5-1-2 0,4-2-3 0,2 2-3 0,6-2-4 0,3-2-2 0,6 2-6 0,1-2-2 16,8-1-4-16,2 0-4 0,5-2-1 0,3 2-1 0,7-2-2 15,4 0-1-15,2 1-3 0,3 0-3 0,4-1-3 0,1-1 0 0,5 1-1 16,4-1 1-16,3 1-1 0,2 0 2 0,0-1 0 0,2 1 2 0,2-1 1 0,0 2 0 16,4-1-1-16,-1 0-3 0,2 0-1 0,-1-1-1 0,3 1 0 0,-2-1 3 15,3 1 1-15,0 0 0 0,0-1 1 0,-1 1-1 0,1-2-1 16,-2 2-1-16,3-1-3 0,0-2-4 0,-1 2-1 0,1 0 2 0,4-2 1 0,-1 1 4 0,2-1-2 15,0 1-1-15,-2-2-1 0,0 0-3 0,3 1 0 0,-1-1-2 16,1 0 0-16,0-1 0 0,1 0 3 0,0-2 4 0,7 2 1 0,2-1 1 16,0-1-2-16,1 1-4 0,0-2 0 0,-1 2-2 0,1-2 3 0,-1 1 3 15,-2 0 2-15,1-1 0 0,-3-1 2 0,-2 1-1 0,-2-1-1 0,-3-1-4 0,-5 1-1 16,-7 0 1-16,-2 1 2 0,-7-1-1 0,-4 2 2 0,-2 1 1 0,-8-1 1 16,-3 1-3-16,-4 1-1 0,-7 0 1 0,-3 0-1 0,-5-1 0 0,-5 2 1 15,-5 0 0-15,-1 0 0 0,-6-1 0 0,-3 1 0 0,-4 0 0 16,-3 0 0-16,-3 0-2 0,-3-1 0 0,-1-1-1 0,-4 1 1 0,-2 0 0 0,-2-2 1 0,-5 1 1 15,-2 0 1-15,0-2-1 0,-2 1 0 0,-3-1-2 0,1-1 0 16,-3 0 2-16,-3-1-1 0,2 1 0 0,-4-4-1 0,0 1 1 16,-2 1 0-16,-2-4 0 0,-2 2 0 0,0-1-1 0,-4 1 0 0,-1 0 0 15,-4-1 1-15,-1 1 2 0,-4 0-3 0,-2 0-2 0,-4-2-1 0,-4 2 1 0,-4-2-2 16,-6 2 2-16,-3-1-1 0,-7-1-3 0,-3 1 0 0,-8 0 0 0,-7-1 0 16,-4 1 0-16,-8 1 0 0,-5-2 3 0,-7 1 1 0,-6 0 2 15,-8 0 0-15,-4 1-2 0,-6-1 0 0,-4 0 0 0,-8 0 1 0,-3 1 1 0,-3-1 1 16,-3 2 0-16,-2 1 2 0,-3-2 0 0,-1 3 0 0,-2-1-3 0,-1 1 0 0,-2 2-2 15,2 0 2-15,-2 1 2 0,-1 1 1 0,3 1-1 0,-1 1 1 0,0 0-1 16,1 2 2-16,1 1 0 0,6 0-1 0,1 2 1 0,2 0-1 0,-2 2-1 16,0-1-1-16,0 0 0 0,1 2 0 0,-3 0-1 0,-1 1 3 0,2 0 4 15,-4 1 0-15,-1-3-3 0,-2 3 0 0,-6-1-1 0,-7 0-2 0,0 2-2 16,-1-2 0-16,-10 3 1 0,-5 0 0 0,-5 0 2 0,-6 3-1 0,-4 0-2 16,-5 2-3-16,-6 1-3 0,-4 2 0 0,-3 3 4 0,-6 0 0 0,-2 3-1 15,0 1-1-15,-4 0-1 0,-2 2 1 0,-4 1 3 0,0 2-2 0,4 2-1 16,-2 1-1-16,1 0 0 0,1 4-1 0,-1-2-2 0,2 3-1 0,3 1 2 15,-2 1-1-15,3 3 1 0,-2-2 2 0,2 3 2 0,1 0 0 0,0 2-1 0,1 0 1 16,3 2 2-16,-2 0 0 0,3 1 2 16,1 1 2-16,3 2 2 0,0 0-2 0,2 1 0 0,1 2 0 0,4 2 0 0,3 1 2 0,2 0 0 15,5 0-1-15,5 1-4 0,6 2-1 0,9-1 0 0,5-1 0 0,6-1-2 0,5 3 2 16,7-4 0-16,6 2 0 0,7-3 2 0,6-2-3 0,8 1 0 0,5-1-2 16,6 0-1-16,5-2 1 0,6 0 4 0,8 0 1 0,4-2 0 15,5 1 3-15,8 1 2 0,1 0 1 0,8 0-2 0,3 0 0 0,6 0-2 0,3 0-1 0,5 0 2 16,5 0 1-16,4 0 0 0,3 0 1 0,5-2 0 0,4 0 0 0,4-2-2 15,7 0-2-15,4-3-2 0,4-1-2 0,4-1 1 0,8 1-2 0,8-2-2 16,4-3-2-16,9-2-5 0,8-1-4 0,8-3-4 0,9-2-5 16,12-4-4-16,11-3-12 0,11-3-14 0,12-6-11 0,13-4-12 0,18-5-7 0,15-5-9 15,15-3-9-15,16-6-10 0,14-6-10 0,8-2-6 0,11-5-4 0,10-4-4 16,8-2 0-16,7-3 0 0,9-2 8 0,5-2 12 16,5-1 8-16,5-1 6 0,-3 3 1 0,2-1-1 0,-4 4-7 0,-5 3-9 0,-7 3-54 0,-6 1-75 15,-8 4-37-15,-5 3-24 0</inkml:trace>
  <inkml:trace contextRef="#ctx0" brushRef="#br0" timeOffset="-90349.71">21294 11010 252 0,'-7'3'497'0,"0"0"1"0,-1 0-1 0,3-1-3 0,0 1-5 0,0-3-100 0,-1 1-145 15,2 1-76-15,2-1-42 0,-2-1-26 0,3 0-17 16,-2 1-3-16,3 1 4 0,0-1 7 0,3-1 10 0,-1 0 8 0,3 0 9 0,5-1 7 0,0-2 6 16,4 3 2-16,3-4 1 0,2 0-4 0,3-1-8 15,5 1-11-15,2-4-11 0,2 1-14 0,1-2-13 0,3 1-14 0,1 0-12 16,1-2-10-16,1 1-9 0,0 0-6 0,0 0-5 0,-1 1-5 0,0-1-4 0,-1 1-7 16,-1 0-9-16,-3 0-20 0,-2 2-26 0,-1-1-30 0,-2 0-32 0,-1 2-41 0,-2 0-42 15,-2-1-44-15,0 0-44 0,-2-1-37 0,0 1-37 0,-1-1-56 0,-1 1-68 16,0-2-52-16,-1 0-47 0,-1-1-7 0,0-2 11 0,-1 1 21 0,0-1 377 15</inkml:trace>
  <inkml:trace contextRef="#ctx0" brushRef="#br0" timeOffset="-90050.72">22178 10577 0 0,'-12'-4'59'16,"0"-3"398"-16,3 2 9 0,-2 0 13 0,0-3 13 0,2 3-73 0,-1-3-112 16,3 1-51-16,-3 1-25 0,2-1-15 0,2 1-9 0,-1-1-11 0,1 0-9 15,1 2-12-15,0-1-15 0,1 2-9 0,0 0-10 0,3 0-10 0,-2-1-15 16,2 2-11-16,1 1-10 0,1-1-16 0,3 0-15 0,0 2-15 0,1-2-14 15,2 1-8-15,2 1-5 0,2 0-4 0,3 0-3 0,-2 1-1 0,5 0-2 16,1 0 0-16,2 0 0 0,2 1 1 0,2 1-1 0,1-1 0 0,2 3-1 16,-1 0-2-16,4-1 1 0,-1 2-1 0,3 0-2 0,0 0 0 0,0 2 0 15,2 1-1-15,-3 1-3 0,3-1 0 0,-1 1-1 0,-2 1-1 0,-1 1-1 16,-1-1 0-16,-3 3 0 0,0-1 1 0,-4 1 1 0,-1 0 1 0,-1 2 4 0,-4-2 2 16,-2 3 3-16,-2-1 5 0,-3 1 5 0,-3 0 2 0,-1 1 3 15,-4 1 0-15,-2 2 2 0,-1-2 0 0,-6 3 2 0,-1 0-1 0,-3 3-1 16,-3-3-2-16,-3 3-4 0,-2-1-2 0,-3 1-4 0,1-1-4 0,-3 2-4 0,0-1-3 15,-2 0-5-15,2-1-10 0,1-1-13 0,1 1-28 0,1-1-38 16,0-3-37-16,4-1-40 0,0 0-48 0,4-2-50 0,2-2-38 0,1-1-32 0,1-1-44 0,4-1-50 16,2-1-69-16,2-3-78 0,2-1-31 0,2-2-9 0,2-1 19 15,6-2 31-15</inkml:trace>
  <inkml:trace contextRef="#ctx0" brushRef="#br0" timeOffset="-89788.71">23699 10728 0 0,'15'-15'103'0,"1"2"348"0,-3 1 2 0,-3 1 0 0,-2 0-1 0,-2 3-53 0,-2 0-79 16,0 3-78-16,-2 0-76 0,-2 1-39 0,-3 1-22 0,-1 2-14 0,-1 1-9 15,-4 1 0-15,-1 1 5 0,-2 0 4 0,-3 3 3 0,-2 1 5 0,-2 0 5 16,-1 2 0-16,0 4-2 0,-3-2-7 0,-1 3-10 0,-1 2-8 0,0-1-6 16,2 3-3-16,-2 1-4 0,1 0-7 0,3 3-11 0,-2 0-7 0,2 1-4 15,1 0-7-15,1 2-4 0,0 1-6 0,3 0-4 0,0 1-6 0,1 2-1 16,0-1-2-16,2 2-1 0,0 0-1 0,2 0-2 0,0 0-1 0,1-1-1 15,2 0 2-15,2 0 1 0,1-2-1 0,4-1-2 0,0 0-8 0,2-3-9 0,3 0-17 16,1 1-18-16,2-4-28 0,4 1-30 0,2-3-44 0,0 0-50 16,6-4-39-16,1-1-34 0,2-2-48 0,3 0-54 0,5-3-66 0,1-1-73 0,3-4-26 15,2-2-6-15,2-2 8 0,4-2 84 0</inkml:trace>
  <inkml:trace contextRef="#ctx0" brushRef="#br0" timeOffset="-89378.69">24099 11112 313 0,'6'-17'504'16,"-5"0"4"-16,1 0 4 0,-4 0 3 0,1 1 4 0,-5 1-99 0,1 1-145 0,0 0-69 0,-3 3-36 15,-1 1-21-15,-2 2-16 0,-1-1-10 0,0 3-6 16,-3 0-5-16,0 1-5 0,0 2-2 0,0 0-3 0,-1 2-3 0,1 1-6 0,-2 1-9 16,0 2-10-16,-1 1-14 0,2 2-12 0,-1 1-10 0,-1 3-10 0,2 0-6 0,-1 3-5 15,-1 0-3-15,3 3-5 0,-1 1-1 0,1 1-1 0,0-1-1 0,2 4-1 16,0 0 0-16,1 1-3 0,0 1 1 0,1-1-2 0,2 2 0 0,1-2 0 16,0 3-2-16,1-4 0 0,2 2 0 0,0 0 2 0,3-2 1 0,-1 0-1 15,2-1 0-15,1-2 0 0,1 0 2 0,3-1 3 16,-1-1 3-16,3-1 4 0,-1-1 3 0,1-1 1 0,1-3 2 0,2 0 2 0,2-3 1 0,-2 0 0 15,3-3 1-15,2 0 0 0,0-3-1 0,-2-1 1 0,3-2-1 0,1-2-2 16,-1-3-2-16,0 2-3 0,-1-4-1 0,-1 0 0 0,2-2-1 0,-2-2 0 16,-2 1-1-16,0-4 0 0,-1 1 0 0,0-1 0 0,-3-1-3 0,2-1 1 15,-3-1 1-15,-1 1-2 0,1-2 1 0,-1 0-2 0,-1 2 0 0,2 0-1 16,-2-2 0-16,-1 3 0 0,0 1-1 0,0 2 0 0,-1-1-2 0,2 4 1 16,-3 0-1-16,2 0-1 0,-1 2 2 0,-2 3-1 0,1-2 0 0,1 4-2 15,-1 0-1-15,0 3-1 0,-1-1-1 0,1 4 0 0,1-1-1 0,-1 3 0 0,1 0 1 16,1 1 0-16,-1 2 0 0,0 1 1 0,0 0-1 0,-1 2-1 0,2-1 0 15,-2 3 3-15,3-1-1 0,-2 0 0 0,1 3-1 0,-1 0-1 16,2-1 2-16,-2 0 0 0,3 0 0 0,-2-1 0 0,1 1 0 0,-1 0 0 0,1-1 0 16,2 0-1-16,-1 1-2 0,0-1-3 0,3-2-5 0,-2 2-7 0,0-3-15 15,3 2-21-15,-2-2-28 0,2-1-33 0,-2 0-35 0,3-3-33 16,0 2-44-16,0-2-47 0,1-3-30 0,3 1-23 0,0-3-21 0,2 0-22 16,1-3-32-16,3-1-40 0,0-2-47 0,1-5-49 0,1 0-6 0,2-4 12 15,-3-2 26-15,1-4 417 0</inkml:trace>
  <inkml:trace contextRef="#ctx0" brushRef="#br0" timeOffset="-88989.68">24586 10780 0 0,'1'-22'259'0,"-1"2"229"0,2 2 6 0,-1 1 8 0,-1 3 3 16,0 0-71-16,-1 0-108 0,-1 3-76 0,2 1-62 0,-1 2-42 0,0-1-35 15,-1 1-22-15,1 3-19 0,1-1-16 0,-1 4-14 0,0-2-6 0,-1 2-6 16,1 1 0-16,1 1 1 0,-1 3 2 0,-1-1 0 0,-1 2 1 0,2 3-2 16,-2 2 1-16,2 3 3 0,-1 2 1 0,-1 2 0 0,-1 4 2 0,1 1 0 15,0 0-2-15,-2 4-2 0,1 1-5 0,-2 3-5 0,1 1-5 0,0 3-4 16,-2-1-2-16,1 1-3 0,-2 1-2 0,1 0-3 0,-1-1-6 0,1 1-7 15,1-2-11-15,-1 1-12 0,0-3-18 0,3-3-20 0,-1 1-25 16,0-2-25-16,2-1-29 0,0 0-28 0,2-4-26 0,1 0-26 0,1-4-19 0,2 0-15 16,3-1-12-16,1-4-9 0,3-2-3 0,0-2-1 0,5-3 12 0,1-2 18 15,0-3 35-15,4-3 42 0,0-2 45 0,1-3 46 0,-1-4 42 16,1-2 39-16,0-2 39 0,-1-3 38 0,-3-2 37 0,0-2 37 0,-4 1 35 0,2-3 34 16,-4 1 23-16,-1 1 19 0,0-2 3 0,-3 4-3 0,0-2-6 15,-2 1-8-15,-1 2-7 0,-2 1-8 0,1 2-15 0,0 2-19 0,-3 1-21 0,2 2-22 0,-2 2-20 16,0 0-21-16,0 3-18 0,-2-1-17 0,2 4-14 0,-3 0-10 0,0 3-12 15,2-1-9-15,-3 4-9 0,2 0-10 0,-2 2-1 0,-1 1-3 0,0 3 0 16,1 0-1-16,1 3 1 0,-4 2 1 0,2 0-1 0,0 1 1 16,-1 2 1-16,1 1-3 0,0 3-4 0,0 0-8 0,-1 0-10 0,1 2-12 0,1 1-18 15,1-2-21-15,-2 3-28 0,2-2-29 0,0 0-26 0,1 1-23 0,0-2-23 0,0 0-19 16,2-1-15-16,2-1-12 0,0-2-6 0,1 0-3 0,1 0-1 0,3-3-1 16,-1-1 2-16,3-1 2 0,1-1 1 0,1-3 3 0,0-3-14 15,2-1-17-15,0-2-7 0,3-3 217 0</inkml:trace>
  <inkml:trace contextRef="#ctx0" brushRef="#br0" timeOffset="-88579.71">24954 11402 0 0,'12'-14'200'0,"-1"-1"185"0,-2 2 38 0,0-1-3 0,-2-1-19 16,-1 2-38-16,0 0-46 0,-1 1-33 0,-1 0-27 0,2 1-21 0,-3 0-16 16,-1 3-24-16,1-1-27 0,-2 1-27 0,2-1-29 0,-2 4-22 0,0-2-17 15,-1 3-15-15,0 0-11 0,0 2-10 0,0-1-12 0,0 2-8 0,0-1-9 16,0 2-4-16,0 2-6 0,-1-1-1 0,0 3 0 0,-1 0 2 0,1-1 4 16,-1 2-1-16,0 0 0 0,0 2-1 0,-1 0-2 0,3 1 2 0,-2 1 2 15,1 1-1-15,-1-1 1 0,1 1-2 0,1 2 2 0,0-1 0 0,0 0 1 16,0 1-1-16,0 0-2 0,1 1 0 0,2 1 2 0,-1 0 0 0,1-1 1 15,-1 0 0-15,2-1-3 0,0 0 1 0,1-2 1 0,-2 2 3 0,1-2 7 16,1-1 7-16,1 1 9 0,-1-1 10 0,0-3 7 0,0 1 5 0,3-2 6 16,-2 0 2-16,0-1 3 0,2-1 2 0,-1-2 1 0,0-1 0 0,2-2 0 15,0-1-1-15,-2-2-3 0,3-2-5 0,0-1-7 0,0-1-6 0,0-1-5 16,1-2-6-16,-1-3-5 0,1 0-4 0,1-2-1 0,-2-2 0 0,1 1-1 0,-1-2 1 16,0 1 0-16,-2 0-1 0,2 0-4 0,-1-1-2 0,-2 4-4 0,1 2-3 15,-1-1-2-15,-2 2-1 0,0 3-1 0,-1 0-2 0,1 3 2 0,-3 0-2 16,2 2 1-16,-3 2-3 0,2 2-2 0,-2 1 1 0,0 1-1 0,1 2-1 15,0 2-1-15,-1 0 2 0,-1 3 0 0,0 0 2 0,0 2 0 0,0 1 1 0,0 0 0 16,0-1-2-16,0 3-1 0,0-1 0 0,0-2 2 0,1 1 0 16,1 1 0-16,-1-1 0 0,0 0 3 0,0 0-1 0,2-1 0 0,-2-1-1 0,2 0 0 15,-1-1-2-15,1 1 1 0,-1-2 0 0,2 2 1 0,-2-3 1 16,2 0-3-16,1-1 1 0,-1 2 0 0,1-2-2 0,1-1-2 0,1 0-7 16,2 1-8-16,2-3-16 0,3 0-21 0,1 1-20 0,2-2-21 0,4-1-20 0,2-1-17 15,0-2-23-15,3 2-23 0,0-2-27 0,3-2-31 0,-2 0-25 0,3-1-21 16,-2 0-12-16,0-2-10 0,-2-1 0 0,1 1 3 0,-2-3 1 0,0 1 1 15,-3-3-15-15,-2 1-22 0,0-1-35 0,-4 1-42 0,-1-2-1 0,-2-1 72 16</inkml:trace>
  <inkml:trace contextRef="#ctx0" brushRef="#br0" timeOffset="-87989.71">26157 10465 517 0,'-1'-6'533'16,"-3"-2"1"-16,4 2 0 0,-1 0 0 0,0 1 0 0,0 1-107 0,-1-1-155 0,2 1-90 16,-1 2-58-16,0 0-31 0,-1 2-17 0,2 0-9 0,-1 1-4 15,1 2 2-15,0 1 4 0,0 3 4 0,0 0 4 0,0 4 1 0,0 1 3 16,0 2 1-16,0 2 2 0,0 4-2 0,0 2-3 0,-1 1-7 0,-2 2-10 0,2 3-10 16,-4 0-10-16,2 4-9 0,-2 1-8 0,-3 1-4 0,3 0-5 15,-2-1-4-15,-2 2-2 0,3-1-10 0,-2 2-14 0,0-2-23 0,0-3-26 0,1 1-21 0,1-3-18 16,1-2-20-16,1-1-19 0,1-1-22 0,2-1-21 0,2-3-18 15,4 0-19-15,0-4-10 0,2-3-7 0,2-2 2 0,2-3 6 16,2-1 20-16,2-4 25 0,1-1 22 0,1-4 16 0,2-2 21 0,1-1 22 16,0-5 29-16,0 1 32 0,0-4 31 0,-2-1 30 0,2-2 26 0,-2 0 22 0,-1-4 19 0,-1 0 17 15,-1 0 13-15,-1-2 12 0,-2 2 13 0,0-4 14 0,0 2 17 0,-4-1 17 16,2 2 12-16,-3 1 9 0,-1 0-4 0,0 3-6 0,-1 1-12 0,-1-1-12 16,-2 3-12-16,1 1-13 0,-1 2-10 0,-2 2-13 0,-2 0-12 0,-1 4-15 15,1-1-19-15,-3 3-21 0,-3 2-19 0,2 2-19 0,-3 3-8 0,-1 0-8 16,-1 4-3-16,1 1 0 0,-1 0-1 0,1 3-1 0,-1 2 1 0,1-1-1 15,-1 2 0-15,1 1-1 0,1 0 1 0,2 0-1 0,-2 1 1 0,4 1-1 16,-1-1 0-16,2-2 0 0,-1 2 0 0,3 1 0 0,-1-2 0 16,1-1 0-16,-1-1 0 0,2 1 0 0,1 0-1 0,0-3 0 0,0 0 0 0,1-1 1 15,2 1 1-15,-1-1 1 0,-1-3-1 0,3 0 2 0,-1 0 0 0,0-1 0 16,4-1 0-16,-2-3 0 0,2 0 1 0,2-2 0 0,-1-2 0 0,4-2 2 16,1-2-2-16,0-2 0 0,2-1-1 0,-1-3-1 0,3 0 0 0,0-3 2 15,-1-2 2-15,1-1 1 0,1-1 3 0,-1 0 3 0,-3 0 3 0,2-1 4 16,-1 1 2-16,-1 0 1 0,-1 0 2 0,-4 2-1 0,2 2 1 0,-3 1-1 0,0 2 0 15,-3 1-3-15,0 0-2 0,-1 2-1 0,2 2-4 0,-3 0-2 16,-1 2-4-16,-1 3-4 0,1 0-2 0,-1 1-1 0,-1 2-1 0,0 2 1 0,-1 2-1 16,-1 0 0-16,1 1 1 0,1 4 0 0,-1-1 0 0,0-1-1 15,-1 2 1-15,1 1 0 0,1 0-4 0,0 0-5 0,1 2-7 0,1-2-12 0,0 1-26 16,1 0-35-16,1 0-34 0,2-1-35 0,0 0-46 0,0-1-50 0,4 0-43 0,-2-2-40 16,1 1-51-16,1-1-53 0,3-3-66 0,-1-2-71 0,3 0-32 0,-1-4-12 15,1-1 18-15,1-2 29 0</inkml:trace>
  <inkml:trace contextRef="#ctx0" brushRef="#br0" timeOffset="-87806.67">26905 10861 0 0,'1'-27'134'0,"-1"1"375"0,1 1 8 16,1 0 5-16,-1 3 6 0,-1 2-61 0,0 1-89 0,0 2-79 0,0 2-74 15,0 2-42-15,0 1-28 0,0 1-26 0,0 1-24 0,-1 3-21 0,1 1-18 16,0 0-12-16,0 2-8 0,0 2-9 0,0-1-5 0,0 3-5 0,1 3-4 16,0 1 0-16,0 1-1 0,3 3 0 0,-2 4-3 0,2 1 0 0,-1 4-1 15,-1 0-1-15,2 3-1 0,0 3-2 0,-2 1-1 0,-1 2-2 0,1 2-1 16,-1 0-1-16,0 3 1 0,-1 0-1 0,0 2-2 0,-1 0-5 0,0 2-5 15,-1-1-13-15,1 3-15 0,1-4-19 0,-2 2-20 0,-1-1-32 0,1 0-37 16,-1-1-39-16,2-1-39 0,-3-2-42 0,0-1-42 0,-2-3-84 0,1 0-101 16,-1-3-44-16,-1-3-19 0,-1-1 1 0,-3-2 11 0</inkml:trace>
  <inkml:trace contextRef="#ctx0" brushRef="#br0" timeOffset="-87618.7">26794 11212 184 0,'-2'-12'515'0,"1"-1"6"16,1 2 5-16,1 2 3 0,-1-1 2 0,0 2-81 0,1 0-117 0,0 0-87 15,-1 1-72-15,2 1-44 0,-1 2-32 0,0 0-17 0,0 0-13 16,3 0-7-16,0 2-3 0,-1-1-4 0,2 2-3 0,3-1-6 0,1 1-9 0,-1 1-6 16,3 0-7-16,2 0-7 0,-2 0-9 0,3 0-7 0,-1 1-11 0,2 0-13 15,0 0-17-15,0 0-21 0,1-1-24 0,0 0-30 0,1 0-34 0,-3-1-31 16,1 0-28-16,-1 0-23 0,2 0-21 0,-2 0-23 0,-1-2-22 16,0 2-27-16,-1-3-28 0,1 1-25 0,-3-1-23 0,0 0-15 0,-2-1-10 0,2 1 7 0,-3-1 309 15</inkml:trace>
  <inkml:trace contextRef="#ctx0" brushRef="#br0" timeOffset="-87468.71">27253 10924 231 0,'3'-9'445'0,"2"1"-7"0,-2 2-12 16,-1-2-47-16,0 3-58 0,0-1-54 0,-1 1-48 0,-1 1-32 0,0 0-22 16,0 0-22-16,0 2-18 0,0-1-16 0,0 2-14 0,0 1-8 0,0 0-7 15,-1 0-1-15,0 4-2 0,0 0-4 0,-1 1-4 0,2-1-4 0,-1 4-6 16,0-2-5-16,0 3-6 0,-1 1-6 0,2-1-5 0,-2 3-5 0,-1-1-8 16,2 1-4-16,-1 0-6 0,-1 1-12 0,2 0-15 0,-2 2-26 0,2-2-30 15,-1 1-41-15,-2-1-46 0,3 1-40 0,-2-1-35 0,2 0-46 0,0-1-50 16,0-1-67-16,1 0-72 0,0-3-39 0,1 1-23 0,1-2-2 0,1-1 6 15</inkml:trace>
  <inkml:trace contextRef="#ctx0" brushRef="#br0" timeOffset="-86843.71">27440 10838 265 0,'5'-29'414'0,"-2"0"1"0,-1 2-3 16,-2 0-63-16,-1 4-96 0,-2-1-75 0,1 6-70 0,-3 2-40 0,0 3-30 16,-1 0-25-16,-2 5-28 0,2 1-25 0,-1 3-24 0,-2 2-21 0,0 3-19 15,1 3-15-15,0-1-14 0,0 4-21 0,1 1-23 0,1 3-16 0,-1 2-14 0,2-1-3 16,1 2 3-16,-1 2 22 0,1 0 27 0,3-2 32 0,0 3 31 0,-1 0 30 15,1 0 30-15,1 0 29 0,0 0 29 0,0-1 35 0,-1 0 36 0,0 1 37 16,-1-3 40-16,1 1 37 0,0-1 40 0,-3-1 20 0,3-2 11 0,-1 0 5 16,0-1 4-16,0-2 3 0,-1-2 3 0,3 0 5 0,-1-1 4 15,0-3-2-15,1 1-4 0,0-3-13 0,0 0-20 0,1-1-29 0,0-2-32 0,3 0-26 16,0 0-25-16,2 0-19 0,0-2-18 0,0-1-17 0,4 1-17 0,0 0-17 16,3-1-18-16,0 1-14 0,1 0-11 0,0 1-8 0,2-1-5 0,0 1-3 15,0 1-1-15,0 1-1 0,0 2 1 0,0 0-2 0,1 1 0 0,-4 2 0 16,2 2 0-16,-2 0 1 0,-2 3 0 0,-1 0-1 0,-3 4 0 0,1-2 0 0,-3 2 0 15,-3 2-1-15,1 2 2 0,-3 1 0 0,-3-1-1 0,1 2 1 0,-3 1 0 16,-3-1 0-16,1-1-1 0,-3 2-1 0,0-1-1 0,-1-1 1 0,0-1 0 16,-2 1 1-16,1-3 1 0,-1 1 0 0,1-2 2 0,-2-1 1 0,3-2 0 15,-1-2 0-15,-1 1 0 0,3-5 1 0,-2 0 0 0,0 0 0 0,0-3-1 16,1-2 0-16,0-3 1 0,1 0-1 0,0-3 0 0,1-2-3 0,-1-1-2 16,4-3-3-16,0-3-2 0,0-4-3 0,3 1-1 0,2-5-1 0,2-2-1 15,2-3-2-15,3 0 0 0,0 1 0 0,2-1 0 0,3 1-2 0,1-1 0 16,0 2 2-16,1 0 1 0,1 3 1 0,-2 2 1 0,3 2 2 0,1 2 0 15,-1 2 2-15,3 2 1 0,0 0 0 0,0 2 2 0,0 4 0 0,2 0-1 16,0 3 2-16,0 0-1 0,0 1 1 0,0 4 0 0,1 0 1 0,-2 2 1 16,0 2-1-16,1 1-1 0,-3 1 0 0,1 3 2 0,-2-1-2 0,-2 1 0 15,-1 1 1-15,1 1 2 0,-2 1 0 0,-2-1 0 0,0 1-2 0,-2 1 2 16,0 0-1-16,-1-1 1 0,-2 0 0 0,1 0 2 0,-3 0 0 0,1 0 2 0,-1-1 2 16,-1 0 4-16,-2-1 3 0,2 1 5 0,-1-2 6 0,-1-1 8 15,0 0 4-15,0-2 2 0,0 1 2 0,0-3 0 0,0 0 1 0,0-3 0 16,0-1-1-16,0 0-1 0,0-1-2 0,1-3-2 0,0 0-6 0,2-3-4 0,0 1-9 15,1-5-7-15,1-1-4 0,5-1-4 0,-1-1-1 0,3-2-1 16,0 0-2-16,2 0-1 0,2-1 0 0,1 2 1 0,0-2-2 0,0 4 0 0,-1-1 1 0,2 3-1 16,-2-1 0-16,-1 4 1 0,-3 1-1 0,2 1 1 0,-2 1-3 15,2 1-2-15,-3 1-2 0,0 2-4 0,-1 1-4 0,1 1-6 0,1 2-6 16,-2 1-5-16,-1 0-5 0,0 1-7 0,1 0-12 0,-2 3-17 0,0-1-25 0,0 2-29 16,-1-1-23-16,1 1-21 0,-2 1-22 0,1 1-22 0,-2-1-25 15,2 1-25-15,0 2-22 0,-1 0-20 0,-1 0-21 0,3 1-22 0,-3 1-31 0,0 1-33 16,-2-2-37-16,2 2-40 0,-5 0-9 0,0 1 4 0,-5 1 17 0,0 0 342 15</inkml:trace>
  <inkml:trace contextRef="#ctx0" brushRef="#br0" timeOffset="-86406.68">24750 11971 367 0,'-179'42'452'0,"10"-2"12"0,8-2 12 15,12-2-74-15,12-4-112 0,14-2-58 0,10-2-32 0,16-3-15 0,10-2-3 16,15-4 3-16,11-2 3 0,10-3 4 0,13-3 0 0,8-2-5 0,10-3-7 0,9-2-10 15,7-1-9-15,14-3-8 0,10-3-7 0,12-2-10 0,13-4-10 16,16-2-13-16,13-3-13 0,18-2-18 0,16-3-18 0,14-1-18 0,16-4-19 0,17 1-8 16,15-2-6-16,16-2-3 0,12 0-4 0,11-2-3 0,11 0-2 15,8-1 3-15,13-1 3 0,5-1 0 0,6-1-3 0,7-1-3 0,0-1-4 16,-2-3-6-16,4-2-8 0,-4 0-20 0,0-4-23 0,-6 0-17 0,-2-4-12 0,-5-1-9 16,-5-4-9-16,-12-1-14 0,-3-3-14 0,-11-4-6 0,-8-1 0 15,-13-3-3-15,-10-1 2 0,-12-2 9 0,-14-1 11 0,-15 0 17 0,-15 2 19 0,-16 2 13 16,-15 1 10-16,-15 2 10 0,-16 3 9 0,-15 1 9 0,-13 3 8 0,-13 2 1 15,-13 0-3-15,-15 2-3 0,-14-2-4 0,-16 0-4 0,-16 2-7 0,-16 2 1 0,-18-2 0 16,-20 3 1-16,-20 0-1 0,-22 1 4 0,-18 3 5 16,-19 4 1-16,-21 0-1 0,-22 5 7 0,-16-1 9 0,-16 7 3 0,-18 2 2 0,-10 4 8 0,-16 5 8 15,-10 5 3-15,-10 5 0 0,-11 4 4 0,-4 7 8 0,-6 5-1 0,-2 6-2 16,-3 7-1-16,0 7 4 0,8 5 1 0,7 6-2 0,8 6 2 0,8 6 3 16,8 4 1-16,10 5 1 0,9 6 3 0,14 3 4 0,11 6-3 0,14 4-4 15,15 3 0-15,12 4 1 0,13 4 1 0,13 1-1 0,20 2 0 0,18-4-2 16,19 0 2-16,24-5 3 0,22-5 0 0,23-5-2 0,21-7-1 0,21-2-2 15,20-3-2-15,23-2-1 0,28-2 0 0,28-2 5 0,34-3-2 0,31-5-2 16,36-2-1-16,37-7 1 0,33-3-5 0,30-6-8 0,29-4-4 0,29-6-3 16,23-3-7-16,24-6-11 0,11-4-17 0,19-4-22 0,4-3-32 15,7-1-37-15,1-2-36 0,-6-2-36 0,-6-2-92 0,-18 2-118 0,-16-3-52 0,-16 0-21 16,-23-1-11-16,-25-3-6 0</inkml:trace>
  <inkml:trace contextRef="#ctx0" brushRef="#br0" timeOffset="-78714.56">3333 13752 0 0,'-2'-3'52'0,"-2"-2"470"0,0 2 0 15,2 1-1-15,-2 0-2 0,-1 1-7 0,1 1-9 0,2 0-112 0,-2 0-158 16,2 0-85-16,-1 1-52 0,1 2-21 0,-2 1-11 0,3 1-5 0,0 2-6 16,-1 2 5-16,1 0 8 0,1 4 7 0,0 3 8 0,0 3 3 0,1 1 3 15,-1 4 2-15,0 2 0 0,0 3-1 0,0 4-1 0,0 2-9 0,0 1-13 16,0 1-8-16,0 3-8 0,0-1-9 0,0 2-11 0,0-2-6 0,0 2-6 16,0-2-9-16,2-2-7 0,-1 0-21 0,0-3-25 0,-1-4-29 0,4 0-27 15,-2-1-28-15,-1-4-23 0,2-1-35 0,-1-5-41 0,1-1-37 0,1-3-37 0,0-2-44 16,0-1-51-16,0-4-64 0,1-3-69 0,1-5-20 0,-1-2 2 15,-1-5 17-15,2-3 21 0</inkml:trace>
  <inkml:trace contextRef="#ctx0" brushRef="#br0" timeOffset="-78420.56">3517 13967 0 0,'5'-18'353'16,"-2"3"92"-16,-1 2 8 0,2 3 11 0,-3 2 12 0,-1 0-75 0,0 5-115 0,-1-1-72 16,-2 3-54-16,2 2-31 0,-3 3-18 0,2-1-4 0,-2 2 4 0,-1 3 5 15,-1 1 4-15,0 0-4 0,-3 3-6 0,1 1-11 0,0 2-9 16,-2-1-10-16,-1 3-7 0,1 0-9 0,-3 0-6 0,1 0-5 0,1 2-7 0,-3-1-7 15,2 2-10-15,-1-1-8 0,1 1-8 0,-2 0-6 0,3-2-1 0,-3 2-4 0,2-3-1 16,2 0-2-16,-1-3 1 0,2-1 0 0,-1-1-1 0,0 0 1 0,3-3-2 16,-1-1-1-16,1 0 1 0,1-4 4 0,-1 1 6 0,1-1 13 0,1 0 16 15,0-3 10-15,0 2 10 0,2-3 4 0,0 0 5 0,-1 0 2 0,2 0 2 16,-1-1 3-16,1-1 2 0,1 1 1 0,-1-2-1 0,1 1-4 0,1-1-6 16,0-1-12-16,0 3-13 0,1-2-12 0,1 2-9 0,-1-2-5 0,4 2-4 15,-1 1-3-15,-1 0-2 0,2 0-3 0,3 0-2 0,-1 3 0 0,3-1 1 16,0 1-1-16,2 2 1 0,1 2 0 0,-1-2 0 0,3 4 0 0,1-1 1 15,1 0-2-15,0 4-1 0,-1-2-6 0,1 1-9 0,2-1-22 0,-2 3-26 16,2-1-32-16,-3 1-34 0,2-1-47 0,-1 0-53 0,-2 0-49 0,2-2-50 16,0 2-68-16,-1-3-79 0,-1 2-63 0,-1-1-54 0,1-2-21 0,-1-2-6 15,1-1 14-15,1-3 20 0</inkml:trace>
  <inkml:trace contextRef="#ctx0" brushRef="#br0" timeOffset="-78236.56">3846 14153 0 0,'-11'-7'89'15,"-2"1"539"-15,1 0 14 0,0 1 8 0,2 0 3 0,-1 0 3 0,2 1 1 0,-1-2-78 16,4 0-116-16,-2 0-109 0,3-1-106 0,2 1-67 0,0-2-47 16,2 0-38-16,1 0-29 0,1-1-19 0,3 1-13 0,1-1-8 0,2 0-5 0,3-2-6 15,4 2-3-15,1-3-5 0,2 3-5 0,2-2-9 0,1 1-10 0,2 1-12 16,2 1-15-16,2-1-30 0,0 1-37 0,1 0-39 0,-1-1-45 0,3 2-52 0,-3 1-60 16,2-1-44-16,-1 1-37 0,-2-1-66 0,0 3-80 0,-1-2-49 15,-2 0-38-15,-1 1-8 0,-2 0 4 0,-2 1 24 0,-3 0 279 0</inkml:trace>
  <inkml:trace contextRef="#ctx0" brushRef="#br0" timeOffset="-78049.56">4144 13853 0 0,'-14'5'464'0,"1"0"108"0,-1-1 16 16,3 0 10-16,-1 0 11 0,1-1-37 0,2 1-58 0,-1-2-95 0,4 1-111 16,-2 1-71-16,2-3-52 0,1 1-35 0,1-1-23 0,-1 1-23 0,3 1-20 15,-1 1-18-15,2-1-17 0,1 1-11 0,1 1-11 0,2 0-9 16,-1 3-7-16,3 0-3 0,0 2-3 0,2 1-2 0,1 1 1 0,-2 1-2 15,3 1 0-15,0 0-6 0,-2 2-9 0,3 1-15 0,-2 0-24 0,-1 0-26 0,1 3-28 16,-1 0-36-16,-2-1-40 0,-1 2-42 0,-3 0-44 0,0 3-39 16,-1-3-34-16,-1 3-43 0,0 0-47 0,-2 1-59 0,-2-1-63 0,-2 1-19 0,-1-1 5 15,2-2 16-15,-4 0 80 0</inkml:trace>
  <inkml:trace contextRef="#ctx0" brushRef="#br0" timeOffset="-77898.56">3967 14565 0 0,'-5'0'295'0,"1"-1"368"0,-1-2 9 0,1 2 6 0,2-2 4 0,-2 2 4 16,0 0 1-16,1-1-86 0,0 0-124 0,-1-1-111 0,-1 3-104 15,3-1-80-15,-2 1-67 0,2 0-38 0,-1 0-24 0,1 0-14 0,-2 0-10 0,4 0-8 16,0 0-5-16,0 0-9 0,0 0-5 0,4 0-11 0,-1-1-13 0,4-1-16 16,1 0-16-16,4 0-39 0,1-3-46 0,3 0-61 0,3-1-66 15,2-1-56-15,4-1-48 0,1-3-39 0,3 0-35 0,2-1-34 0,2-3-37 0,4 0-46 16,2-3-51-16,3-3-17 0,4-1 3 0,1-4 31 0,2 0 367 0</inkml:trace>
  <inkml:trace contextRef="#ctx0" brushRef="#br0" timeOffset="-77609.55">4868 13989 246 0,'14'-18'520'0,"-3"2"23"0,-3 2 27 0,-2-2-6 0,0 3-24 15,-3 0-59-15,-2 0-81 0,-1 1-58 0,-1 0-52 0,-2 2-42 0,-3 0-41 0,1 2-29 0,-3 1-28 16,0 0-18-16,-1 0-15 0,-2 2-22 0,0 2-22 0,-3 1-18 0,0-1-16 16,1 3-10-16,-1 2-10 0,-2 0-5 0,-2 2-2 0,1 1-5 15,1 2-4-15,-1 1-1 0,-1 0-1 0,2 3-1 0,0 0-1 0,1 0-1 0,2 0 1 16,1 1-3-16,0 2-2 0,3 0-1 0,-1-3 0 0,4 1 0 0,0-1-1 16,1 1-1-16,1-1 1 0,0 1 1 0,3-3-1 0,0 2 1 0,1-1 1 15,1-1 4-15,0 1 1 0,3 0 4 0,0-2 2 0,2 1 3 0,0 2 3 16,0-2 5-16,3-1 3 0,0 2 4 0,1-1 3 0,0 1 4 0,1 0 4 15,1-2 2-15,-2 3 1 0,3-2 0 0,0 2 1 0,-2 0-1 16,2 0-2-16,-1-1 0 0,-2 3 1 0,1-2-2 0,-1-1-6 0,0 2 0 0,-1 1-3 16,-2-1-2-16,1 1-4 0,-2-1-2 0,-1 0 0 0,0 1-1 0,-2 0-2 15,-1 0 0-15,-2 0-1 0,-1-1 0 0,-2 1-1 0,1 0-3 0,-2 0-5 16,-1 0-6-16,-4-1-10 0,2-1-8 0,-3-2-10 0,0 0-18 0,-2-2-22 16,-2-1-35-16,0-2-42 0,1-4-56 0,-4 2-61 0,0-4-58 0,1-1-54 0,-3-3-72 15,2 1-79-15,-2-4-55 0,2-2-44 0,-2-1-19 0,3-1-5 16,-1 0 8-16,1-3 17 0</inkml:trace>
  <inkml:trace contextRef="#ctx0" brushRef="#br0" timeOffset="-77398.56">4759 13701 0 0,'6'-12'423'16,"-1"2"145"-16,0 0 0 0,0 1 1 0,3-2 4 0,-2 0 3 0,0 1 6 15,-1 4-129-15,1-2-188 0,2 4-87 0,-1 0-38 0,-1 3-24 0,3-1-17 16,0 4-8-16,1-1-6 0,-2 3-2 0,4 1-2 0,-1 3-3 0,0 1-6 15,0 2-2-15,0 1-7 0,3 1-7 0,-2 4-10 0,1 0-8 0,-2 1-11 0,0 2-9 16,0 2-8-16,0 1-15 0,1 0-16 0,-4 3-31 0,1 1-37 16,-2-1-43-16,1 1-43 0,-1 1-37 0,0 0-35 0,0-1-28 0,-2-2-24 15,3 1-24-15,0-1-23 0,1-1-32 0,2-3-37 0,0 1-62 0,3-5-73 0,2-4-12 16,0-1 17-16,3-4 31 0,-1-3 203 0</inkml:trace>
  <inkml:trace contextRef="#ctx0" brushRef="#br0" timeOffset="-77212.51">5467 13736 532 0,'-1'-18'611'0,"-2"2"16"0,2 0 11 0,1 2 6 0,-2 2 6 0,-1 1-89 0,2 0-127 16,-2 3-96-16,1 0-78 0,-1 1-53 0,1 2-39 16,1 0-32-16,-2 1-28 0,2 0-29 0,-2 2-25 0,2 1-17 0,1 1-10 0,0 0-8 15,0 2-3-15,0 0-5 0,0 3-4 0,3 2-2 0,-1 0-2 0,2 2-1 0,0 2-1 16,2 1 0-16,-1 3 1 0,1-1 0 0,0 2-1 0,0 1-1 0,1 1-3 16,0 2-6-16,-2-1-7 0,0 1-14 0,0 2-20 0,-1 0-31 0,-2-1-38 15,1 2-47-15,-2 0-50 0,-1-1-52 0,-1 3-54 0,-2-3-47 0,1 2-47 16,-2-1-71-16,-2 0-86 0,0-1-40 0,-3-2-17 0,1-1 1 0,0 0 13 15</inkml:trace>
  <inkml:trace contextRef="#ctx0" brushRef="#br0" timeOffset="-77068.55">5243 14042 0 0,'-7'-17'270'0,"-2"0"230"0,3 1 3 0,-1 1 0 0,2 1-3 0,0 1-39 0,1 1-57 16,-1 2-96-16,3-1-114 0,-1 0-69 0,3 1-50 0,0 1-27 0,1 0-19 15,3 1-21-15,1 1-20 0,0-1-40 0,4 0-48 0,2-1-44 16,2 1-42-16,4 0-52 0,0-1-57 0,4 0-70 0,0-1-77 0,4-2-35 0,4-1-20 15,-2 1-7-15,4-1-5 0</inkml:trace>
  <inkml:trace contextRef="#ctx0" brushRef="#br0" timeOffset="-76809.56">5878 13601 0 0,'3'2'371'0,"-3"2"154"0,-2-1 15 0,1 1 19 16,-4 0 22-16,-1 0-47 0,-1 0-79 0,-1 1-68 0,-3 0-63 16,-1-1-50-16,-1 3-41 0,-1-2-27 0,1 3-23 0,-2-1-18 0,0 0-14 0,1 1-14 15,-2 3-16-15,1-2-21 0,0 0-23 0,2 3-18 0,0 1-17 0,2 0-12 16,0 0-9-16,2 3-6 0,2-2-2 0,-1 2-4 0,5 0 0 0,0 1 0 15,3 0-1-15,3 0 0 0,-1 0 0 0,3-1 1 0,4 1 1 0,-1 0-2 0,4-3 0 16,0 1-1-16,0-2-1 0,3-1 1 0,1 0-2 0,2-2-1 0,-1-1 1 16,3-1-1-16,0 0 0 0,0-3 0 0,1-1-1 0,0 0 1 15,0-3-2-15,0-1-1 0,0-1 1 0,-1-3 0 0,0 0 0 0,0-1-2 0,-3-4-1 16,0 1-1-16,-3-1-2 0,0-3 0 0,-4-1-3 0,0-2-3 0,-1 1-1 16,-2-2-2-16,-3-1-2 0,-2-1-2 0,0 1-1 15,-2-2-3-15,-3 1-1 0,1-2-2 0,-3 2-4 0,-3 0-5 0,2-2-4 0,-4 3-12 0,0-2-13 16,-2 2-21-16,-2 2-25 0,-2-1-23 0,2 3-20 0,-3 0-28 15,-2 2-31-15,2 2-36 0,-2 1-38 0,-1 2-29 0,-1 3-25 0,1 2-46 16,1 1-56-16,-1 1-58 0,0 1-60 0,0 1-8 0,0 2 15 0,1 1 19 0,2-2 231 16</inkml:trace>
  <inkml:trace contextRef="#ctx0" brushRef="#br0" timeOffset="-76327.55">6067 13674 606 0,'7'-2'640'0,"0"0"6"0,-2 0 2 15,-1 0-1-15,0-2 2 0,0 1-68 0,-1-1-95 0,-1 1-122 0,-1 0-131 16,3 1-72-16,-3-1-47 0,2 2-35 0,-1 1-32 0,1 0-18 0,0 0-13 16,2 2-7-16,0 1-3 0,2 1-2 0,1 0 1 0,0 4-2 0,0-2 1 0,1 3-1 15,2 1-1-15,-2 3-6 0,2-1-7 0,-1 2-13 0,0 2-18 0,-1 0-25 16,-1 1-30-16,0 0-32 0,-1 0-31 0,-1 1-38 0,0 2-43 0,0-3-32 0,-3 3-29 16,1-2-23-16,-3-1-18 0,2 1-11 0,-2-1-7 0,-1-1-2 15,0-2 4-15,-1 0 12 0,-2-3 18 0,1 0 25 0,-2-1 26 16,-2-3 41-16,1-1 51 0,0-3 47 0,-4 0 47 0,2-3 39 0,-3-3 38 15,1-2 29-15,-1-3 28 0,2-1 29 0,-2-2 31 0,1-2 32 0,-1-1 30 0,1-3 28 16,1 0 25-16,0-2 13 0,3 0 9 0,-1-2-2 0,1 0-9 16,4-3-5-16,0 2-7 0,1 1-6 0,2-3-5 0,1 3-12 0,3-1-13 0,1 2-17 15,1-1-20-15,3 3-19 0,1-2-21 0,-1 2-16 0,4 1-16 0,1 1-14 0,1 2-9 16,0 2-13-16,0-1-9 0,2 3-10 0,-2 2-5 0,2 1-4 0,-2 1-4 16,2 2 0-16,-3 2-2 0,0 1-1 0,-1 1 0 0,0 1-1 15,0 3 0-15,-3 0 1 0,0 1 1 0,-1 2 2 0,-1 2-1 0,-4 0 3 0,0 2 0 16,-2 0-1-16,1 1 0 0,-4 1 0 0,-1 0 4 0,-1 2-1 0,-4-2-1 15,1 1 0-15,-1-1 1 0,0 1 1 0,-1-1 2 0,0-1 2 0,-2-1 2 16,1 1 1-16,-1-1 0 0,1-2 5 0,2 0 8 0,-2-1 7 0,-1 0 8 16,3 1 7-16,-2-1 7 0,-1 0 8 0,2-2 9 0,1 2 4 0,-2-3 3 15,0 2 1-15,0 0 0 0,2-1 1 0,0 0-3 0,0 0-3 0,0-1-4 16,1 0-8-16,1 2-5 0,0-2-7 0,-2-1-4 0,4 1-7 0,-1 0-7 0,0 1-6 16,2-1-4-16,2-1-3 15,0 1-4-15,2 0-1 0,1 0-3 0,1 0-9 0,1 0-13 0,2-2-24 0,3 1-30 0,2-2-29 0,2 2-30 16,5-3-36-16,4 1-36 0,5-2-48 0,5-3-50 0,6-1-48 0,6-1-46 15,5-3-81-15,9-3-100 0,2-2-40 0,4-1-11 0,4-4 12 0,-1-2 22 16,-2-1 27-16,2-2 555 0</inkml:trace>
  <inkml:trace contextRef="#ctx0" brushRef="#br0" timeOffset="-75992.54">7534 13573 0 0,'-8'-5'257'0,"0"-2"221"0,-1 1 10 0,-1 2 6 0,0-3 4 0,-1 3-76 0,1-1-114 16,-1 1-61-16,0 0-39 0,1 2-21 0,-1-1-12 0,0 2-9 15,0-1-6-15,0 2-9 0,0 0-10 0,-1 2-7 0,-2 0-7 0,0 1-6 0,-2 2-4 16,-1 2-7-16,-2 1-5 0,-1 1-11 0,-2 4-11 0,0-1-12 0,-1 1-14 15,2 0-11-15,-1 3-12 0,-1-1-8 0,4 0-7 0,1 0-3 0,1-1-3 16,3 2-1-16,3-3-2 0,1 1-1 0,4-1-2 0,2 1-1 0,4-2 0 16,1-1 0-16,4 1 0 0,4-3 0 0,1 1-1 0,1-2-1 0,4 0 0 15,1-1-1-15,-1 1-1 0,4-3 0 0,-1-1-1 0,1 1 1 0,2-2 0 16,-2 1 0-16,-1-2-1 0,1 1 0 0,-2-2 1 0,-3 0 0 0,2 0 0 16,-2 0 2-16,-2-1 0 0,-1 1 4 0,0 1 3 0,-3-1 3 0,1-1 5 15,-3 1 4-15,0-1 0 0,-2 0 2 0,0 1-1 0,-2-1 1 0,-2 0-1 16,0 0 1-16,0 0-2 0,0-1-1 0,-2 0-1 0,-1 1-3 0,-2-1-4 15,0-2-4-15,0 2-4 0,0-1-3 0,-2 1-3 0,0 1-1 0,1-1-1 16,-1-1 1-16,-1 2-2 0,1 0 0 0,2 2 2 0,-1-1 0 0,-2 1 0 16,2 0 1-16,1 2-1 0,-2 1-1 0,0-2 0 0,2 3-3 15,-1 2-3-15,3-3-3 0,-1 3-4 0,0-1-8 0,0 2-10 0,2-1-21 0,-1 0-25 0,2 2-19 16,1-1-16-16,1 1-15 0,2 0-18 0,1-2-27 0,-1 1-32 16,2 1-29-16,4 0-29 0,0-2-28 0,3 1-27 0,1-1-33 0,4-1-35 0,2-1-49 15,3-1-57-15,-1-1-23 0,4-4-8 0,1 0 6 0,0 0 12 0</inkml:trace>
  <inkml:trace contextRef="#ctx0" brushRef="#br0" timeOffset="-74811.56">1753 15359 49 0,'5'6'349'0,"0"3"4"15,-1-2 9-15,2 0-68 0,-2 1-104 0,0 0-52 0,1 1-30 16,2 0-5-16,1 1 4 0,1 2 9 0,5-1 8 0,0-1 8 0,3-1 9 16,4 2 6-16,7-3 4 0,4-1 0 0,5-2-2 0,8-3 3 0,7-1 4 15,9-4-3-15,13-2-10 0,8-5-9 0,12-3-11 0,11-5-8 0,15-5-4 0,13-6-5 0,15-4-4 16,15-6-6-16,12-7-6 0,10-3-6 0,11-5-6 0,8-4-9 0,7-5-10 16,8-3-6-16,4-4-8 0,6-4-9 0,0-2-9 0,-1-4-10 0,-4 2-11 15,-4-1-18-15,-7-1-20 0,-9 1-19 0,-13 0-17 0,-18 3-14 0,-16 4-11 0,-15 1-21 16,-17 1-23-16,-18 2-23 0,-20 0-23 0,-17 4-17 0,-19-2-14 15,-16-1-3-15,-17-2 0 0,-18-2 9 0,-18-5 16 0,-21-2 16 0,-18 1 16 16,-23 0 13-16,-16 2 10 0,-19 4 23 0,-16 3 30 0,-12 9 29 0,-13 7 33 0,-7 9 20 16,-10 8 16-16,-5 8 14 0,-8 8 10 0,-9 9 8 0,-10 10 4 15,-6 8 4-15,-7 11 4 0,-5 10 6 0,-7 11 12 0,-3 9-2 0,-3 11-6 16,-2 9-5-16,2 7-5 0,36-7 2 0,19 1 8 0,11 1-3 0,10-2-2 16,5 2 0-16,4 4 1 0,-1 1 2 0,2 5 0 0,5 2-4 0,2 1-9 15,3 1-3-15,6 4-2 0,5-2 0 0,7 2 2 0,10-4-4 0,13-2-4 16,10-4-5-16,16-6-3 0,15-5-5 0,17-3-8 0,15-2-3 0,18-2-4 0,26-2-7 15,25-7-9-15,24-7-16 0,30-5-22 0,29-7-25 0,25-8-27 0,32-7-33 16,28-9-33-16,20-8-29 0,22-6-28 0,18-7-75 0,10-5-97 16,6-5-57-16,6-6-40 0,1-2-14 0,-3-3-3 0</inkml:trace>
  <inkml:trace contextRef="#ctx0" brushRef="#br0" timeOffset="-74335.54">4917 14978 0 0,'-1'-5'354'0,"-2"-3"102"0,2 3 13 0,-2-3 4 0,1 3 1 15,-2-3-91-15,2 1-131 0,-1 1-68 0,1-1-38 0,-1 2-27 0,2-1-22 16,-3 2-12-16,3-2-9 0,0 3-10 0,0 1-8 0,-1-2-14 0,1 3-17 16,1 0-6-16,0 1-2 0,0 0 2 0,0 2 2 0,3 1 5 0,-1 1 4 15,4 2 4-15,-1 2 3 0,3 3 1 0,0-1 2 0,1 3 2 0,2 3 0 16,0 1 4-16,1 0 1 0,0 5-2 0,-2-2-3 0,2 5-7 0,1-1-5 0,-2 2-5 0,0 0-4 16,1 3-2-16,-1 0-2 0,-2 1-2 0,0 1-1 0,1 0-8 15,-1 0-11-15,-2 1-15 0,1 0-19 0,-1 2-21 0,1-3-26 16,-1 2-29-16,0-3-34 0,1 0-34 0,-1-1-36 0,0-2-35 0,-1 0-36 0,1-4-81 15,-2-1-101-15,-1-3-43 0,-2-2-14 0,1-1 6 0,-3-4 13 0</inkml:trace>
  <inkml:trace contextRef="#ctx0" brushRef="#br0" timeOffset="-74076.55">4730 15609 0 0,'-17'-7'291'0,"1"0"162"0,1-1 8 15,3 2 2-15,0-3 1 0,0 2-83 0,2-1-117 0,0 1-76 16,0 2-55-16,3 0-34 0,-1 0-26 0,1 1-15 0,3 1-12 0,-1 0-5 15,3 1-4-15,-1 1-3 0,3 1-5 0,3 1-2 0,-1 1 0 0,2 2 1 0,1 0 3 16,3 2 2-16,1 2-1 0,4 1 1 0,-1 0 1 0,3 1 2 0,0 1 3 16,2 2-2-16,2-1 0 0,0 0-2 0,1-1 0 0,-1 3 2 0,1-3 2 15,2 0 1-15,0 1-4 0,-1-2 2 0,0-1 0 0,0 0 0 16,-1 1-1-16,2-3-2 0,-2-1-1 0,-3 0-2 0,1-2-3 0,-2 0-3 0,-1-1-4 16,1-2-2-16,-2-1-4 0,-1-2-6 0,1-1-9 0,-4-2-12 0,1-1-12 15,-1-2-17-15,0-3-17 0,-1-1-21 0,-1-2-22 0,0-3-29 0,0 0-29 16,0-3-25-16,-3-1-24 0,2 0-19 0,0-1-20 0,-2 0-17 0,0 2-17 15,-2-2-33-15,1 2-37 0,-4 1-44 0,1 1-43 0,-2 1-10 0,0 2 8 0</inkml:trace>
  <inkml:trace contextRef="#ctx0" brushRef="#br0" timeOffset="-72560.51">3533 16235 0 0,'-6'2'193'0,"0"-1"45"0,-1 2-67 0,0-2-59 0,1 1-53 15,-3 1-29-15,3-1-16 0,-2 0-7 0,1 1-4 0,1-2-1 0,0 3-2 0,-2-3 1 16,2 2 1-16,2-3-1 0,-2 3-1 0,1-2 1 0,0 1 0 0,1 0 2 16,-1 0 1-16,2 0 3 0,-1-1 3 0,1-1 4 0,1 1 4 0,-3-1 6 15,3 2 6-15,-1-2 7 0,-1 1 10 0,3 0 9 0,-3 1 12 0,2-1 9 16,-2-1 9-16,2 0 7 0,-2 0 7 0,3 0 4 0,-2 0 5 15,1 0 2-15,-2 0 2 0,3 0 0 0,-2 0 2 0,2-1-6 0,-1-1-6 0,-1 1-10 16,2 0-10-16,-2 1-10 0,2-2-10 0,-1 2-8 0,0-1-8 0,1 1-9 0,0-1-7 16,1 1-8-16,0 0-6 0,0 0-7 0,0 1-7 15,0 2 1-15,1 1 5 0,0 1 5 0,3 0 5 0,-3 4 5 0,3 2 3 16,-1 2 5-16,-1 1 3 0,3 3 6 0,0 2 6 0,0 3 4 0,0 2 2 0,0 3 4 0,2 2 4 16,0 1-1-16,0 2-6 0,-1-1-2 0,2 1-4 0,-1 2-4 0,1 0-1 15,0-1-3-15,1 2-4 0,0-2-5 0,-2 0-6 0,3-1-4 0,0 0-2 16,0-2-3-16,-1 2-2 0,2-2-3 0,-1-1-1 0,1-2-3 0,-2-2-1 0,1 0-3 0,-2-1 1 15,2-3-2-15,0 0 2 0,0-2 0 0,-1-2 2 0,-2-2 0 16,-1-1-1-16,2-1-1 0,-2-1 0 0,-1-1-1 0,1-2 2 0,-2-1-1 0,0-2 2 16,-2 1 0-16,1-3 1 0,-2-2 0 0,-1 1-1 0,0-3-3 0,-3-4-5 0,1 0-1 15,-3-4-1-15,-1-1 1 0,-3-5-3 0,-2-3 0 0,-2-6 1 0,-1-2-2 0,-4-3-1 16,0-4 1-16,-2-6 1 0,-2-1 1 0,-1-3 0 0,2-2 4 0,-2 0 6 16,1 1 4-16,2-1 3 0,-2 5 6 0,3-1 7 0,3 4 6 15,-1 3 7-15,0 3 4 0,3 3 6 0,0 2 1 0,0 2-1 0,3 4 3 0,0 1 4 16,2 3 2-16,-1 0-1 0,3 2-1 0,-2 2-1 0,3 1-2 15,0 1-6-15,0 1-5 0,1-1-6 0,1 3-7 0,-1 0-4 0,1 1-3 0,3 1-3 16,-2 0-1-16,2 0-4 0,1 1-4 0,3-1-4 0,-1 0-1 0,4 1 0 16,2 0-2-16,3-2-5 0,2-2-1 0,5 2 0 0,3-4 2 0,5 2-1 15,4-2 0-15,6-2 3 0,1 1 0 0,4-3 1 0,4 1 2 0,6-4 1 16,4 2 0-16,1-3-2 0,2 0-1 0,6-1 2 0,5-2 0 0,0-1 0 16,1 1 0-16,3-2 0 0,3-2 0 0,-2 2-1 0,3-3 0 0,3-1 0 15,4-2 1-15,1 0 0 0,-2 0 2 0,4 0 3 0,1 0 2 0,0 0-1 0,2 0 1 16,-1 1-1-16,3-2-3 0,-1 1-3 0,-1 1-5 0,1-1-5 15,0 2-7-15,-2-1-9 0,1 2-8 0,-4-1-8 0,-1 1-8 0,1 0-8 0,-5 2-5 16,-2-1-3-16,-2 1-2 0,-2 0-5 0,-2 0 1 0,-4 2 1 16,-4 0 1-16,0 1 3 0,-7 0 5 0,-2 3 7 0,-5 0 4 0,-4 2 6 0,-5 1 4 0,-2 1 5 15,-5 1 4-15,-4 3 4 0,-5 1 3 0,0 1-1 0,-5-1 1 0,-4 1 0 16,-2 2 4-16,-3 2 2 0,-3-1 1 0,-2 3-1 0,-5 0 2 0,-2 1 0 16,-2 1 2-16,-5 0 1 0,-2 3 1 0,-5-1 2 0,0 2 4 15,-6 2 4-15,-2-2 3 0,0 1 3 0,-2 2 0 0,-2 0-3 16,0-1 4-16,-1 2 5 0,0-1 1 0,3-2 1 0,-1 3 1 0,2-2 1 0,4 0-1 15,1-1-3-15,2-1 0 0,2 2-4 0,4-3 1 0,2 1 0 0,3 0 0 16,1-1 0-16,4 0-1 0,4 3-3 0,2-2-3 0,4 2 1 0,1-1 0 0,4 1 2 16,2-1 0-16,7 3 1 0,1-1 0 0,3 1-1 0,4-1 1 0,1 2-2 15,6 1 0-15,4-1 3 0,0 1-2 0,6 0 1 0,-1 0-2 16,5 1 1-16,1-1-3 0,2 1-1 0,0 0 0 0,6 0 0 0,1 1 0 16,3 0 0-16,0 1 0 0,-1-1-1 0,2 3 0 0,0-1-4 0,-1 0 1 15,-1 1 0-15,0 0 0 0,-3 1 2 0,-1 1-1 0,-4-1-1 0,-3 2 1 0,-5-1-3 16,-4 2-1-16,-4-1-2 0,-6 1-1 0,-4 0-4 0,-4 1 3 0,-6-2 2 15,-5 2-1-15,-3 0 0 0,-6 1-1 0,-7 0 1 0,-4 0 2 0,-7 0 3 16,-5 1 0-16,-8-1 2 0,-6 0 1 0,-8 2 2 0,-4-3 0 0,-9 1 2 0,-5 2 0 16,-5-3-2-16,-5 1 2 0,-3-1 1 0,-7 2 0 0,-7 0-1 15,0 1-1-15,-7-1 1 0,-3 2-3 0,-9 1-3 0,-3 2 1 0,-7 1 0 0,0 1 1 16,-7 1 0-16,-3 2-2 0,-3 4-3 0,-2-2-1 0,-7 4-1 0,-2 1-1 0,-1-1-4 16,-1 2-4-16,-1 1-3 0,-2-1 0 0,2-1 2 0,0 1-1 0,1 1-5 15,5-3 3-15,7-2 1 0,4-1 3 0,5-4 2 0,8 0 2 16,5-5 3-16,8-3 2 0,8-2 4 0,9-4 2 0,10-3 4 0,6-2-4 0,7-4-5 0,7-2-9 15,7-1-14-15,6-2-23 0,6-2-25 0,4-2-23 0,8-2-20 0,5-2-21 16,3-1-20-16,8 1-22 0,3-5-21 0,5 1-38 0,4-1-48 0,6-1-56 0,3-1-58 16,3 0-21-16,3 0-5 0</inkml:trace>
  <inkml:trace contextRef="#ctx0" brushRef="#br0" timeOffset="-72158.54">4369 16567 400 0,'3'-10'405'0,"-1"-2"2"0,-1 0 1 0,2 0-69 0,-1 2-104 0,3-2-67 15,-1 1-52-15,0 0-23 0,1 0-12 0,2 1-8 0,-2 1-4 0,4-1-3 0,-2 2 0 16,2 1-3-16,1-1-3 0,0 1-1 0,0 2-3 16,1 0-4-16,0 1-6 0,0 1-6 0,3 2-3 0,-3 1-5 0,3 1-5 0,-2 1-2 15,1 0-1-15,-1 2-1 0,3 2 0 0,-3 0-1 0,1 2 2 0,-1 1-1 0,2-1 0 16,-3 3 0-16,3 0 1 0,-2 1-1 0,-2 0 0 0,2 0 0 0,1-1 0 16,-2 2 0-16,0-1-2 0,2 0-2 0,-2-2-2 0,0 1 0 0,3 0-1 15,-2-1-1-15,0 0-3 0,2 0-2 0,-3-1 1 0,3-1-2 0,0 1 0 0,-2-1-2 16,1 0-4-16,0-2 1 0,0 1-1 0,-2-1-1 0,0 1 0 0,-1-3-1 0,1 1-1 15,-1 0 1-15,-3-1 0 0,1 0-3 0,-2 0-3 0,0-1-3 0,-1-1-6 16,0 1-13-16,-1 0-15 0,1-2-26 0,-2 0-28 0,-1-1-30 0,3-1-29 16,-4 0-22-16,2-3-19 0,-1 0-22 0,2 0-25 0,-2-3-38 0,2-1-44 0,1-2-56 15,0-3-59-15,0-2-17 0,1-3 4 0</inkml:trace>
  <inkml:trace contextRef="#ctx0" brushRef="#br0" timeOffset="-71786.51">5366 16096 27 0,'-7'-2'358'0,"1"2"2"0,-3-1 2 0,-2 1-59 16,-1 0-87-16,-1 0-66 0,-1 1-57 0,1-1-23 0,-2 2-13 0,0 1-3 0,1 1-2 16,-2 0 2-16,1 0 3 0,0 1 2 0,0 2 1 0,2 0-1 15,-1 1-1-15,-1 3-4 0,2-2-1 0,0 3-4 0,1 0-5 0,-1 1-6 0,3 0-9 16,0 1-3-16,3 1-5 0,-2-1-3 0,3 2-1 0,1-3-2 0,0 1-2 16,4 1 0-16,0-3 1 0,2 1 0 0,0 0-1 0,4-1 1 0,0-3 1 15,0 0 1-15,4 0-1 0,-1-2-1 0,3 1-2 0,1-4-1 16,0 1-2-16,3-1-2 0,-1 0-1 0,-1-4-2 0,4 1-3 0,-1 0 1 15,0-1-1-15,0 0-1 0,-1 0-1 0,0-1 0 0,-3 0 2 0,3 1 0 16,-3 0 0-16,0-2-1 0,-1 1 0 0,-2 0 1 0,-1 1 0 0,0-2 0 0,-1 1 1 16,-2 0 1-16,0 1 0 0,0-1 1 0,0-1 0 0,-2 2 0 0,-1 0-2 15,-1 0-2-15,2 0-2 0,-2 0 2 0,3 0 0 0,-3 0 2 0,0 0 2 16,-1 0-2-16,0 0 1 0,1 2-1 0,-1-1-1 0,0 0 0 0,0 2 0 16,0-1 0-16,-1 1 0 0,1 1 1 0,-1 1 0 0,0-1 1 0,-3 3 0 15,4-2-3-15,-1 2 0 0,0-1-2 0,-1 1-1 0,1-1 1 0,1 1 0 16,0-1 0-16,0 1 0 0,0-1 1 0,3 1-2 0,-1-3 0 0,2 2 0 15,-1 0 0-15,4-1 1 0,0-1-5 0,2 0-7 0,2 0-12 0,-1 1-11 16,5-1-17-16,0-3-21 0,2 2-21 0,0-1-22 0,2 0-16 0,1-1-19 16,1 0-31-16,2 1-40 0,0-2-65 0,-1-2-75 0,2 0-33 0,-2-1-15 15,3 1 1-15,-4-1 375 0</inkml:trace>
  <inkml:trace contextRef="#ctx0" brushRef="#br0" timeOffset="-71376.55">5922 16107 0 0,'-10'-4'203'0,"-3"1"301"0,2 1-3 16,0-2-2-16,0 1-1 0,1-1-2 0,-1 1-3 0,1 1-132 0,0 1-194 16,1 1-88-16,0 1-40 0,3 0-15 0,-1 2-7 0,2-1-1 0,0 1 0 15,1 0 0-15,-1 2 3 0,4 1 2 0,0 0-1 0,-1 1 2 0,2 0 2 16,2 3 1-16,0 0-3 0,3 2-1 0,0-1-1 0,0 3-3 0,1 1-6 16,3 0-1-16,-2 2 0 0,2-2-3 0,1 1-3 0,0 0 0 0,-1 0-1 15,1 0 0-15,-3-2-2 0,3 0 2 0,-3 0 1 0,2-2 1 0,-3-1-2 16,2 0 0-16,-2-2 0 0,-1 0 0 0,0-2 1 0,0-2 1 0,-3-1-1 15,2 0 0-15,-3-4-1 0,1 0 1 0,-2-4 0 0,0 0-1 0,-2-4-2 16,1-1 0-16,-3-2 1 0,1-2 1 0,-2-1 3 0,0-3 6 0,-2-2 7 0,0 1 11 16,1 1 9-16,-2-2 10 0,1 1 5 0,-1 2 4 0,1-1 5 15,0 3 1-15,0 1 4 0,1 0-1 0,1 1 0 0,0 3-3 0,-1-1-1 16,2 1-8-16,2 3-8 0,-2-2-11 0,3 4-11 0,-2-1-7 0,2 1-6 0,1 0-6 0,0 1-4 16,0 2-4-16,0-1-1 0,2 1 0 0,1 1 1 0,2 1 1 15,0 1 3-15,2 2 1 0,2-3 1 0,1 3 1 0,0 0 1 0,1 1 2 16,3-1 2-16,-3 1 2 0,4 1 1 0,0-1 1 0,0 1 3 15,0 0-1-15,-2-1 0 0,2 1-1 0,0 0-1 0,-1-1 0 0,-3 0 0 0,3 2 2 0,-2-3 0 16,-2 0 4-16,0 0 3 0,-3 1 4 0,2-2 1 0,-4-1 2 16,1 1 0-16,0 1 0 0,-2-3-1 0,0 0-4 0,0 0-4 15,-1-1-12-15,0-1-15 0,-2 0-26 0,2-3-31 0,-2 0-31 0,0-1-30 0,-1-2-41 0,1-1-47 16,1-2-47-16,0-1-48 0,-1 0-54 0,3-4-57 0,-3 1-65 0,2-5-69 16,-1 1-27-16,2-2-9 0,0 0 10 0,0 0 23 0</inkml:trace>
  <inkml:trace contextRef="#ctx0" brushRef="#br0" timeOffset="-71013.56">7289 16644 98 0,'-17'-9'456'0,"2"1"1"0,1-1 3 0,4 1-1 0,-2 0-3 16,-1-1-94-16,3 1-135 0,1 1-92 0,1 0-70 0,-1 2-27 0,3 0-9 15,1 2-1-15,0-1 1 0,4 3 4 0,0-1 5 0,1 2 5 0,1 2 4 16,3-1 7-16,-1 3 6 0,2-1 7 0,3 3 8 0,2 1 2 0,1 2-2 15,-1-1-5-15,5 3-10 0,0 0-5 0,0 1-6 0,1 0-7 0,-1 1-5 16,1 1-6-16,0 1-8 0,0-1-4 0,-1 2-6 0,1 0-5 0,0-1-6 16,-2 1-7-16,2 0-4 0,-1 1-5 0,-1 0-5 0,-1 0-11 0,1 0-11 0,0-1-12 0,-1 1-13 15,2-1-18-15,-2-2-22 0,0 1-23 0,1-1-24 0,1-2-21 0,-3 1-21 16,2 0-13-16,1 0-13 0,-2-2-12 0,0-1-12 0,1 1-17 0,-2-1-19 16,-2-1-38-16,0-1-45 0,-3 1-22 0,1-2-9 0</inkml:trace>
  <inkml:trace contextRef="#ctx0" brushRef="#br0" timeOffset="-70779.55">7422 17128 0 0,'-15'-2'271'0,"-1"1"49"16,1-2-10-16,-1 1-51 0,1-1-68 0,0-1-41 0,0 2-27 0,4 0-11 0,-3-2-6 15,2 2-2-15,3-1-3 0,-2 0-1 0,4 2-2 0,-2 0-4 0,1-1-4 16,1 1-3-16,2 1-5 0,1 0-7 0,2 0-11 0,-3 0-6 0,4 3-8 0,-1-2-4 0,2 3-4 16,2 1 0-16,-1 1-3 0,3 0-1 0,-2 2 0 0,3 1-2 0,0-1-2 15,1 2-2-15,2 2-3 0,-2-3-3 0,4 2-4 0,0 1-3 0,-2-1-5 16,4 1-3-16,-1-1-3 0,0-2-1 0,0 3 1 0,2-2 2 0,-1-2 2 0,-1 2-2 15,3-2-3-15,-2-1 0 0,2 2 1 0,-3-3-1 0,3 0-2 0,-2 0-3 0,1-1-1 16,-1-2-5-16,2 0-9 0,-3 0-15 0,3-3-16 0,-2 0-20 16,2 0-22-16,-2-3-15 0,0-1-15 0,2-1-12 0,-4 0-15 0,2-3-8 0,0 0-7 15,-2-3-6-15,-1 0-9 0,-1 0-4 0,1-2-3 0,-3 1-4 0,-1 0-7 0,-3 0-15 16,2 0-18-16,-4 0-35 0,0 0-42 0</inkml:trace>
  <inkml:trace contextRef="#ctx0" brushRef="#br0" timeOffset="-70330.56">7752 17639 0 0,'-11'5'266'0,"-1"-2"126"0,1 0-1 16,1-1-2-16,0-2 0 0,1 2-89 0,0-2-129 0,3 0-62 0,0 0-36 0,-1 0-13 0,2 0-6 16,1 0 0-16,0 0 2 0,-1 0-1 0,4 0-1 0,-2 0-3 0,2 0-2 15,1 0-1-15,0 0-3 0,0 0-1 0,1 0-3 0,2 0-3 0,-1 0-6 16,3 0-4-16,0 1-2 0,2 0-5 0,0-1-8 0,-1 1 0 0,3 1 1 0,1-1 2 0,1-1 0 16,-1 0 1-16,2 0 4 0,2 0 0 0,-2 0-2 0,3 0 4 0,0-1 5 15,1-2 1-15,2 2-2 0,-1-2 5 0,2-1 5 0,-1 2-1 0,4-2-1 0,0-1 0 16,0-1-2-16,3 1-2 0,-1-3-3 0,-1 2 0 0,3-2 2 0,1-3-4 15,0 2-7-15,0-2-3 0,0 0-1 0,1-1-3 0,-1 0-5 0,0-1-2 16,2 0-1-16,-3 0 2 0,0 0 1 0,-2-1 1 0,-2 1 2 0,2 1 1 0,-3 0 1 0,-3 1 3 16,1 0 4-16,-4 2 1 0,-3 0 2 0,2 2 2 0,-3 0 4 0,-2 0 2 15,0 2 1-15,-2 0 4 0,-2 2 5 0,0-1 6 0,-1 3 7 0,-2 1 3 0,1 1 2 16,-2 0 1-16,0 3-2 0,-1-1-2 0,0 3-1 0,-1 1-1 0,1 2-3 16,-1 2-1-16,-2 1-2 0,2 1-5 0,-3 1-7 0,2 2-6 15,-2 1-8-15,0 1-12 0,2-1-10 0,-2 3-17 0,3 0-22 0,-2-1-23 0,1 4-25 0,2-2-38 0,0 2-45 16,0 0-45-16,4-1-43 0,-2 1-56 0,3 1-60 15,0-2-68-15,1-1-71 0,2 0-34 0,0-4-14 0,1 0 4 0,2-1 16 0</inkml:trace>
  <inkml:trace contextRef="#ctx0" brushRef="#br0" timeOffset="-66188.55">3287 13338 0 0,'0'0'68'0,"0"0"74"0,0 0-21 0,0 0-20 0,0 0-22 0,0 0-18 16,0 0-19-16,0 0-13 0,0 0-13 0,0 0-6 0,2 0-6 15,-1 0-3-15,0 0-3 0,3 0-3 0,-2 2-3 0,-1-2-1 0,2 0-2 0,-2 0 0 16,2 0-2-16,-2 0 0 0,1 1-1 0,2-1 1 16,-3 0-1-16,2 1 1 0,-2-1 1 0,-1 0 2 0,1 0 3 0,1 0 5 0,-1 0 3 0,0 0 4 15,-1 0 2-15,0 0 2 0,0 0 0 0,0 0 3 0,0 0 2 0,0 0 0 16,0 0 1-16,0 0 1 0,0 0-2 0,0 0-1 0,0-1-1 16,0 0-2-16,0-1 0 0,0 0 0 0,0 1 2 15,0-2 1-15,0 2 2 0,0-2-1 0,-1 3 0 0,1-1 0 0,0-1 2 0,0 1 0 0,0 0-1 0,0 1 1 0,0-2 2 16,0 1-1-16,-1 0 0 0,1 1-2 0,0 0-2 0,0 0-2 15,0 0-1-15,0 0 1 0,0 0-1 0,0 0 1 0,0 0 3 0,0 0 1 0,0 0 4 16,0 0 1-16,0 0 2 0,0 0 0 0,0 0 2 0,0 0 1 0,0 0 1 16,-2 0 1-16,2 0 2 0,0 0 0 0,-1 0 0 0,1 0 3 0,0 0 0 15,-1 0 1-15,-1 0-1 0,1 0 0 0,1 0 0 16,-1-1 0-16,1-1 2 0,-2 1 1 0,0 0-1 0,1 1 2 0,0-1 3 0,1 0 3 0,-1 0 3 16,-1 1 1-16,1-1 2 0,1-1 1 0,-1 1 4 0,0 0 0 0,-1 1 1 15,1-2 0-15,1 1 1 0,-1 0-3 0,0 0-2 0,-2 0-3 0,2 0-4 16,1 0-4-16,-1 1-6 0,0-2-5 0,1 1-4 0,-2 0-7 0,2 1-6 15,0-1-4-15,-1-1-2 0,1 2-3 0,0 0-4 0,0 0 0 0,0 0 1 16,0 0-1-16,0 0 0 0,0 0-1 0,0 0 2 0,0 0 0 0,0 0 0 16,0 0-1-16,0 0 1 0,-1 2 1 0,-1-1 0 0,1-1 1 0,1 0 2 15,-1 1-1-15,1 0 2 0,-1 1 1 0,1-2 2 0,-2 0 0 0,1 1-1 16,0 0 1-16,1-1 3 0,0 0 0 0,0 1 0 0,0-1-1 0,-2 1-2 16,2-1 1-16,-2 0-1 0,2 0-1 0,0 0-1 0,0 0-2 0,0 0-1 15,0 0 0-15,0 0-1 0,0 0-1 0,0 0-1 0,0 0 1 0,0 0 1 16,0 1 0-16,0 0 1 0,0 1 2 0,0-1 0 0,0 2 3 0,0-2 3 15,0 0 2-15,0 1 2 0,0-2 1 0,0 2-1 0,0 1 0 0,0-2 0 0,0 0 2 16,2 1 0-16,-2-2 1 0,2 2-1 0,-2 1-1 0,0-3 0 16,1 3-2-16,0-2-1 0,1 2-3 0,-1-1 0 0,-1 1 1 0,1 1 1 15,0 0 1-15,1 1 1 0,-1-2 1 0,-1 3-1 0,1 0 1 0,1 0 1 16,-1 2 0-16,0-2 0 0,3 2 0 0,-3-1-1 0,0 2 3 0,2-1 3 0,-2 0 1 16,0 1 0-16,0-1 1 0,2 1 0 0,-3 0 1 0,1 0-2 0,2 2 2 15,-1-2 1-15,-1-1 4 0,0 1 0 0,2-1 0 0,-2 0 0 0,2 1-5 16,-2-1-4-16,0 1-1 0,2-1-1 0,-2 1-2 0,3-2-2 15,-3 0 1-15,0 0-2 0,0 0-3 0,1-1-5 0,-1 2-1 0,0-4 0 0,-1 2 1 0,1-1 0 16,1 0 2-16,-1-1 1 0,-1-1 0 0,1-1-1 0,-1 2-1 0,0-2-1 16,0 0-1-16,0 0 2 0,0 1 0 0,0-3 1 0,1 0-1 15,-1 1-3-15,2 1 1 0,-2-2 0 0,0 1 0 0,0-1-2 0,0 1 0 0,2 1 0 16,-2-1-1-16,1-1 1 0,-1 1 0 0,1 0 0 0,1 1 1 16,-1-2-1-16,-1 2 0 0,1 0 1 0,1-1-1 0,-1 2 0 0,0-2 0 15,2 3 1-15,-1-2-6 0,-1 0-7 0,3 2-11 0,-3-2-11 0,2 1-10 0,-2 1-8 16,1-3-9-16,1 1-8 0,-2-1-9 0,2 2-7 0,-2-2-10 0,3-1-12 15,-2 0-16-15,-1 0-17 0,2 0-10 0,-2-1-6 16,2-2-2-16,-1 0-3 0,-1 1-6 0,3-2-9 0,-3-1-18 0,2-1-27 0,-2 0-44 16,1-2-51-16,0-1-27 0,-1 1-14 0</inkml:trace>
  <inkml:trace contextRef="#ctx0" brushRef="#br0" timeOffset="-64779.56">3846 13143 0 0,'-1'-1'56'0,"-2"-2"317"0,2 2 1 16,-1-2-4-16,-1 1-3 0,2 0-87 0,1 1-125 0,0-2-55 0,0 1-22 16,1-2-9-16,2 0-3 0,-1 1-2 0,-1-1-3 0,3-1-1 0,0 1-1 15,0-1-1-15,2 0-2 0,0 2-1 0,-1-2-4 0,4 1-3 0,-2 0-7 16,3 2-8-16,0 0-9 0,1-1-8 0,2 1-9 0,-2 2-4 0,0-2-4 0,3 2 0 16,-2 2-1-16,0-1 1 0,2 3-1 0,-3-1 1 0,3 0 2 15,-2 3 2-15,0-1 4 0,0 1 5 0,-1 2 3 0,-2 0 6 0,2 1 6 16,-3 2 5-16,0 1 5 0,-3-1 3 0,0 3 5 0,0-1 3 0,-3 0 3 15,0 1 3-15,-2 1 0 0,0-2 1 0,-2 1 1 0,0 1-2 0,-2-2-5 0,2-1-1 16,-2 1-6-16,-1 0-3 0,0 0-2 0,2-1-4 0,-1-1-3 0,-1 0-4 16,-1 0-4-16,1-1-3 0,0-1-2 0,0 0-2 0,-1 0-3 0,1-1 0 15,-1 0 1-15,0-1 0 0,3 1-4 0,-1-3-1 0,0 1-2 0,-2-1-1 16,2 0-1-16,2 0 2 0,-2-2 0 0,3 1 2 0,-2-1 3 0,2 0 3 0,1 0 4 16,-2-3 0-16,0 2 2 0,2 0 3 0,0-2 5 0,0 0 2 15,0 0 1-15,0 0 1 0,0 0-1 0,0 0 2 0,0 0 0 0,4 0-4 16,-3 0-5-16,2 0-4 0,-1-2-3 0,2 1-1 0,1 0-2 0,1 1-4 15,-1-3-8-15,3 2-6 0,-1-3-10 0,2 1-12 0,-1 1-14 0,1-1-15 0,2 0-15 16,-1 1-22-16,1-3-22 0,2 2-27 0,-2-1-26 16,3 0-25-16,-1-1-25 0,2 1-18 0,1-1-14 0,2 0-26 0,-2-1-29 0,5 0-58 0,0-2-68 15,0-1-25-15,2 1-4 0,-1-3 11 0,1 0 336 0</inkml:trace>
  <inkml:trace contextRef="#ctx0" brushRef="#br0" timeOffset="-64316.55">4682 12991 313 0,'-5'-8'395'0,"1"0"5"0,1-2 4 0,-1 2-81 0,1-2-116 15,1 1-63-15,2 1-36 0,-1-1-23 0,1 1-15 0,1 1-10 0,-1-1-7 16,2 0-6-16,1 1-9 0,2 0-4 0,0 2-4 0,0-1-4 0,0 2-5 16,1 0-2-16,-1 1 2 0,1 1-4 0,2 0-2 0,-2 2-5 0,0 0-6 15,0 2-2-15,0 0-1 0,1 1 1 0,0 1 0 0,-2 0 3 0,0 2 1 0,1-1 1 16,-1 2 1-16,0 0-1 0,-1 1 2 0,2 0 0 0,-3 1 0 0,-1-1 2 15,1 2 1-15,-1-1 1 0,-2 0 1 0,1 0-1 0,-1 1 0 0,0-1-1 16,-1 1-1-16,1 0-2 0,-1-2-3 0,0 1 0 0,-1-1 2 16,1 0 0-16,-1-1 0 0,-1 0 0 0,2-1 0 0,-3 0-1 0,3-1-3 15,0 0 2-15,0 0 1 0,-1-2 0 0,1 1-1 0,1-1 3 0,-1 0 3 16,-1-1 0-16,1 1 0 0,0-2-1 0,1 1-1 0,0 0 1 0,0-2 1 16,0 0 2-16,0 0 2 0,0 0 0 0,0 0 2 0,0 0 2 0,1 0 4 15,0 0 2-15,2 0-2 0,-2 0 1 0,3-2-1 0,0 1 2 0,-1-1 2 0,1 0-1 16,1 1-3-16,2-3 1 0,1 0 2 15,1 0-2-15,-2 1-1 0,3-1-5 0,0 1-5 0,1-1-1 0,-2 1 0 0,2 0 0 0,-1 1 0 0,1 0 0 16,-2 1 2-16,1 1 0 0,0 1 1 0,-3 1 1 0,1-1-1 0,-1 2 3 0,-1 1 1 16,2 0 3-16,-3 3 3 0,-2 0 0 0,1 1 1 0,0 1 1 15,-2 0 0-15,0 1 0 0,-2 2-1 0,-2 0-3 0,0 1 0 16,1 1-2-16,-3-1-1 0,0 1-2 0,0 1-3 0,-2-2-2 0,1 0-1 0,0 0-3 0,-2 0 1 16,2-1-3-16,-1 1 0 0,-2-4-2 0,2 0 0 0,1 0-2 15,-2-2 0-15,2 1-7 0,0-4-8 0,-3 1-10 0,2-1-7 0,1-1-19 0,-2-2-18 16,0 0-23-16,1-1-27 0,0-1-29 0,0 0-32 0,-1-2-29 15,0-1-31-15,2 0-46 0,0-1-55 0,-1 0-58 0,1 0-59 0,0-2-25 0,0-1-10 16,-1 1 9-16,2 0 286 0</inkml:trace>
  <inkml:trace contextRef="#ctx0" brushRef="#br0" timeOffset="-63932.56">5077 12732 254 0,'0'-4'320'0,"0"3"-49"0,0-2-70 16,0 3-63-16,0 0-60 0,0 0-30 0,0 0-15 0,0 0-8 0,0 0-1 15,0 0-1-15,0 0 1 0,0 0 0 0,0 0 4 0,3 0 4 0,-1 2 7 16,-1 0 5-16,2 0 1 0,-1 1 5 0,3 0 5 0,-2 1 7 0,-1 1 8 0,2-1 2 16,0 4-2-16,0-2 5 0,0 3 3 0,0-1 2 0,1 1 3 15,-1 1-1-15,-2 1-3 0,2 1 3 0,-2 0 3 0,1 2-3 0,-1 0-4 0,1 0-5 0,-1 0-3 16,-1 2-2-16,1-2-3 0,-1 2-2 0,-1-1-3 0,0 2-5 15,0-1-3-15,0 0-2 0,-1 0-3 0,-1-2-3 0,1 2-5 0,-1-3-4 0,2 1-3 16,-1-1-5-16,-1-1-4 0,1-1-4 0,0-1-2 0,1 1-1 0,-1-3-3 16,1-2 0-16,0 1 0 0,0-1-2 0,0-2-3 15,0 2 0-15,1-3 1 0,-1 0 0 0,2 0 0 0,1 1 2 0,-1-2 1 0,2 1-1 0,-1 0 0 16,0-2-1-16,1 2 2 0,2-2-2 0,0 1 2 0,1 0-1 16,0-2 3-16,1 0-2 0,0 0-1 0,1 0-2 0,0 0 1 0,-1-3-2 15,2 1-2-15,0-1 1 0,1 1 1 0,-1-1-2 0,3-1-2 0,-1-1-5 0,-1-1-8 16,3 0-12-16,-2-1-15 0,2-1-22 0,0 0-23 0,-1-1-25 0,1 0-24 15,1 0-21-15,-3-2-21 0,2 1-19 0,0 1-16 0,-3-2-17 0,1 1-19 16,1 2-18-16,-3-2-18 0,0 1-23 0,-2 1-26 0,1-1-22 0,-1 1-23 16,-1 0-3-16,-2 1 298 0</inkml:trace>
  <inkml:trace contextRef="#ctx0" brushRef="#br0" timeOffset="-63756.55">5565 12878 0 0,'1'-5'128'0,"-1"-2"157"0,0 2-26 0,0 0-28 0,0-1-29 15,0 4-27-15,-1-2-27 0,1 1-16 0,-1 1-14 0,0-2-11 0,-2 3-10 16,2-1-10-16,1 1-8 0,-1-1-11 0,0 1-10 0,-1 1-10 0,1 0-9 15,1 1-6-15,-1 1-5 0,-1 0-4 0,1 0 0 0,0 2 0 0,0 2 2 0,-2-1 1 16,2 4 2-16,-1-1 2 0,-1 1 2 0,2 3-1 0,-2-1 0 0,2 1 1 16,-1 1 2-16,-1 1-1 0,2 1-4 0,-3 0-6 0,3 2-5 0,-1-1-7 15,0 0-10-15,1 1-16 0,1 0-17 0,-1 0-15 0,-1-1-15 0,1 0-12 16,1-2-11-16,0 0-14 0,1 0-15 0,2-3-13 16,0 0-13-16,0 0-25 0,3-2-28 0,1-1-62 0,0-3-75 0,2-1-31 0,1 0-9 15</inkml:trace>
  <inkml:trace contextRef="#ctx0" brushRef="#br0" timeOffset="-63439.55">5857 12887 212 0,'0'-9'326'0,"0"2"-50"0,-1 0-71 0,-1-1-54 0,0 1-43 0,0 0-20 0,-1 1-7 16,2 1-7-16,-2-2-3 0,2 2-4 0,-1 0-4 0,-1-1-2 0,2 4-3 16,-3-2-3-16,3 1-4 0,0 1-5 0,0-1-7 0,-2 1-3 0,3 2-3 15,-3 0-6-15,1 0-11 0,2 0-4 0,-1 2-6 0,-1 1-4 0,1 0-3 16,0 1 1-16,1 0-1 0,-2 2 2 0,2 0 0 0,0-1 2 0,0 4 1 15,2-1 2-15,-2 0 1 0,1 3 3 0,0-1 5 16,2 0 4-16,-2 1 4 0,2 1 2 0,-2-1 2 0,2 0 6 0,-1 0 5 0,3 0 5 0,-3 1 4 16,2-2 3-16,0 0 3 0,0 0 3 0,0 1 3 0,2-2 5 0,-1 1 4 15,1-1 2-15,-1 0 0 0,0-1 0 0,2 1-1 0,-2-2-4 16,0 2-4-16,0-3-4 0,1 1-5 0,-1 0-3 0,-1-2-2 0,0 1-2 0,1 0-3 16,-3-1-4-16,2 0-3 0,-3 2-3 0,2-2-3 0,-2 0 1 15,-1 2 1-15,0-3-1 0,-1 3-2 0,-2-1-4 0,1 2-2 0,-2-2-3 0,-2 1 0 16,-1-1-8-16,1 0-8 0,-4-1-16 0,3 0-18 0,-3 2-26 15,1-2-29-15,-2-2-27 0,1 2-28 0,0-3-21 0,0 1-18 0,1-1-16 16,0-1-16-16,0-1-26 0,-1 0-32 0,2 0-52 0,1-1-62 0,-3-1-31 0,3-1-21 16,-2-1 6-16,3-1 254 0</inkml:trace>
  <inkml:trace contextRef="#ctx0" brushRef="#br0" timeOffset="-62883.52">6176 12619 288 0,'4'0'354'0,"-3"0"-45"0,0 0-67 16,1-1-55-16,-1 0-48 0,0 1-31 0,-1 0-23 0,0 0-15 0,0 0-11 15,0 0-8-15,0 0-4 0,0 0-1 0,0 0-1 16,1 0 2-16,1 1-1 0,-1 0 1 0,-1 2 2 0,1-1 2 0,0 1 3 0,1 3 6 0,-1 0 5 15,-1 2 6-15,2 0 5 0,-2 2 5 0,0 1 5 0,0 1-1 0,0 1-2 16,0 2-4-16,-2 1-3 0,2 1-4 0,-1 0-2 0,-1 2-2 0,1 2-5 16,0-2-6-16,1 2-2 0,-1-1-4 0,1 1-3 0,0-1-3 0,0-1-4 15,1 1-2-15,-1-1-3 0,2-2-2 0,1 0-3 16,-1 0-1-16,1-3 1 0,-1-1 0 0,2-1 2 0,-1-1 4 0,-1-1 6 0,3 0 5 0,-3-2 5 0,1 0 7 16,2-2 6-16,-1-1 4 0,1-2 0 0,0-2 3 15,0 0 1-15,2-1-1 0,-1-2 0 0,2 0-3 0,0-3-2 0,1 0-4 0,0-3-7 16,-2 0-6-16,3-3-3 0,-4 1-3 0,3-1-4 0,-4 1-2 0,0-3-4 15,0 2-3-15,1 1-1 0,-3-1-3 0,-1 1-2 0,-2 1-2 0,0 1-3 0,0 0-1 16,-2 2-2-16,-1 0-4 0,-3 1-6 0,1 2-10 0,0-1-12 0,-4 2-14 16,2 0-14-16,-3 1-15 0,0 1-15 0,0 1-17 0,0 1-16 15,-1 0-20-15,0 1-23 0,-2 0-33 0,1-1-39 0,3 1-35 0,-2 1-31 0,0-2-35 16,2 0-35-16,-2 2-56 0,2-3-64 0,-1 0-30 0,3 0-14 0,-3-1 3 0,3 0 9 16</inkml:trace>
  <inkml:trace contextRef="#ctx0" brushRef="#br0" timeOffset="-62589.52">6872 12789 269 0,'2'-3'497'0,"1"0"4"0,-2 2 7 16,2-1-1-16,-1-1-5 0,-1 0-104 0,3 1-150 0,-3-2-77 0,3 1-46 15,0 1-29-15,1-1-22 0,2-1-17 0,-1 0-15 0,4 1-8 0,-1-1-4 16,5 0-6-16,-1-1-3 0,1 2-1 0,3-2 1 0,2 1-3 0,1 1-6 15,-3 0-4-15,4 0-5 0,-1-1-1 0,0 3-1 0,1 0-2 0,-1 1-1 16,0 0 0-16,-1 1 0 0,-2 0 1 0,0 1 0 0,-1 1 0 0,-1 0 1 16,0 0 0-16,-3 1 3 0,0 0 1 0,-3 1-1 0,-1-1 1 0,0 2 0 15,-1-2-1-15,-3 3 2 0,-2 0 0 0,1-1-1 0,-2 2 2 0,-1-2 0 16,0 3 0-16,-1-1 0 0,-2 0-2 0,1 1 0 0,-2 1-6 0,-1-1-4 16,2 3-11-16,-1-3-10 0,0 1-16 0,0 0-20 0,-2 3-26 0,1-3-32 15,0 1-27-15,1 1-28 0,0-2-21 0,0 2-20 0,0 0-16 0,0-2-15 16,-1 1-31-16,3 1-34 0,-1 1-53 0,2 0-61 0,0-3-21 0,0 2-3 15</inkml:trace>
  <inkml:trace contextRef="#ctx0" brushRef="#br0" timeOffset="-62081.55">3446 14237 82 0,'-83'8'448'0,"3"0"2"0,1-3 2 16,2-3 0-16,6 0 2 0,7-2-111 0,4 1-162 0,5 1-73 0,7-1-32 15,6 0-15-15,2 2-10 0,6-1-12 0,6 0-15 0,3 3-10 0,1-1-8 16,7 0-6-16,1 0 0 0,6 2-3 0,4 0-1 0,2-1 2 0,5 1 4 0,8-1 0 16,6 0 3-16,6-1 1 0,10-2 1 0,7-2 1 0,11 0 2 15,10-5 0-15,14-3-3 0,11-2 1 0,14-6 2 0,11-1 1 0,11-5 2 16,13-5-5-16,7-3-4 0,14-4-5 0,10-4-2 0,9-3-1 0,8-3 2 0,9-4 1 15,6-3 1-15,4-2-1 0,4-4 0 0,3-2 0 0,2-1-1 0,-2-3 1 16,-1-3 2-16,-3-2 0 0,-3-2-1 0,-3 0 1 0,-4-2 0 16,-6 0-3-16,-6 2-4 0,-11-1-2 0,-10 3-1 0,-8 1-1 0,-13 4-2 15,-13 4-6-15,-11 3-5 0,-14 3-6 0,-11 6-6 0,-13 1-6 0,-15 4-1 0,-10 4-1 16,-12 4-3-16,-10 1-2 0,-13 4-4 0,-9 1 1 0,-11 3 1 16,-13 3 2-16,-13 1 4 0,-14 4 0 0,-13 2 0 0,-18 5 3 0,-18 5 5 0,-19 3 2 0,-17 7 4 15,-20 6-1-15,-17 5-1 0,-18 6 2 0,-15 8 5 0,-16 6 0 0,-16 5-2 16,-7 6-3-16,-5 4-5 0,-8 6 7 0,-3 5 11 15,-5 4 6-15,-2 5 5 0,-2 4 4 0,6 2 4 0,4 3 9 0,6 1 12 0,9 0 7 16,4 0 4-16,14-1 3 0,9-4 1 0,11-1 5 0,16-4 4 16,16-4-4-16,12-3-7 0,13-3-5 0,15-3-5 0,13-5-1 0,13-3-3 0,13-3-3 0,12-5-7 15,13-4-2-15,11-3-3 0,11-5 1 0,9-1 1 0,9-4 3 0,12-4 3 0,9 0 0 16,10-3-1-16,12-3-1 0,14-2-1 0,10-1 2 0,17-6 3 0,17-2 1 16,17-5-3-16,13-3-1 0,14-4-2 0,16-5-6 0,17-4-8 0,11-4-1 15,13-1-4-15,10-5-7 0,7-1-14 0,7-4-17 0,0 2-17 0,3-2-20 0,-1 1-19 16,-1-1-18-16,0 1-15 0,-12 2-23 0,-5 3-25 0,-11 1-72 15,-7 1-93-15,-10 2-44 0,-12 4-22 0,-12 1-1 0,-15 1 294 0</inkml:trace>
  <inkml:trace contextRef="#ctx0" brushRef="#br0" timeOffset="-58742.52">8644 17120 194 0,'-1'-3'236'0,"0"2"-36"0,-2-2-34 0,2 2-37 0,0-1-35 0,0 0-25 0,-2-1-17 16,3-2-9-16,-3 1-3 0,1 1 2 0,2-1 2 0,-2-1 2 0,0 1 3 16,1-1 4-16,-1 1 6 0,0-1 0 0,1-2 1 0,-1 2 0 0,-1 0 2 15,2 0 1-15,-3 0 0 0,3 0-2 0,-1 0-2 0,-1 1-2 0,2 0-3 16,-2-1-1-16,1 1-3 0,-1 1-4 0,-2 1-5 0,3-1-3 0,-2-1-4 15,-1 3-1-15,0-1 1 0,2 1-4 0,-3-1-2 0,1-1-1 0,-1 3-2 0,0-1-3 0,1-1-5 16,-4 1 1-16,3 1 1 0,-4-1 3 0,3 0 1 0,-3-1-1 16,1 2 1-16,-1 0-3 0,2-1-2 0,-4-1 0 0,2 1 3 0,-2 1 1 0,2 0 1 15,-4 0 1-15,2 1 2 0,-3 2-4 0,0-3-3 0,0 4-4 0,-1 0-2 0,-1 1 0 0,-2-2 3 16,-1 3 1-16,-2 1 1 0,-2 0 0 0,2-1-1 0,-4 2-1 0,1 0 2 16,0 2 1-16,-1 0 5 0,0 0-1 0,-2 0 1 0,0 1-1 0,2 1-1 15,0-2-1-15,-1 2-2 0,2 0-2 0,0 1 2 0,-1 0 0 0,1-1 4 0,0 0-3 16,3 0-5-16,-2-1-1 0,3 3-3 0,-1-1-1 0,-2 0-3 0,3 1 0 0,0 0 0 15,0 1-1-15,0 1 1 0,0 0-1 0,1 1-3 0,1 1-1 0,-1-1-3 16,3 1 2-16,-1 2 1 0,1 0 0 0,1 1-2 0,2 0-1 0,1 1 2 16,-1-1-1-16,4 4 0 0,-1-1 0 0,2 1 2 0,2 0 1 0,0 1 0 0,4 1 1 15,-1 2-2-15,3 0 1 0,1-1 0 0,1 2-2 0,4 0 1 16,0 0 1-16,1 0 1 0,1 0 1 0,2-1 2 0,2-1-3 0,2-1-1 0,1-2-2 0,2 0 1 16,1-1 1-16,3-2-1 0,1 0 3 0,3-3 1 0,0 0 0 15,5 0-1-15,0-1 1 0,3-1 1 0,1-1 1 0,3-2 1 0,3 0 1 16,1-4 0-16,2 0 1 0,3-2 2 0,1-1-2 0,3-2 0 0,5-3-4 15,-1-2-2-15,2-2-3 0,-1-2 1 0,1-2-1 0,1-3 0 0,-1-1-3 16,-2-3-3-16,0-2-2 0,0-2-3 0,-3-3-5 0,3-4-8 0,-4-1-5 0,1-4-1 16,-3-3-1-16,-3-1 0 0,-2-4 0 0,-2-2 1 0,-3-3-2 0,-2-3-1 15,-4-1-1-15,-3-4 1 0,-1-1 3 0,-3-3 2 0,-4-1 4 0,-4-1 6 16,-3-3 1-16,-3-2 1 0,-3 0 2 0,-2-1 5 0,-5-1 7 0,0 0 13 0,-5 0 8 0,0 3 5 16,-1 2 3-16,-4 3 1 0,1 6 3 0,-2 5 0 0,-2 3 2 15,0 5 2-15,-2 4 0 0,-2 7 2 0,-2 1-1 0,-2 6 1 0,-4 5-8 0,-1 5-12 16,-2 4-7-16,-5 5-7 0,1 6-1 0,-5 6-2 0,-3 5 1 15,1 5-2-15,0 3 0 0,-4 7-1 0,0 1 1 0,2 4 0 0,-1 1 1 0,-2 2-1 0,3 1-1 16,0 1 1-16,4-1 1 0,1-1 0 0,0-2 1 0,5-1-1 0,0-1-3 0,6-3-1 16,0-1-4-16,3 1-5 0,2-3-10 0,5-2-10 0,0-1-10 0,4-1-9 15,1 0-9-15,4-2-5 0,2 0-9 0,2-2-8 0,2 2-10 0,2-1-14 16,2-2-11-16,3 3-11 0,2-4-8 0,5 3-7 0,0-1-5 0,5 0-5 16,1 0-4-16,2-3-7 0,3-1-20 0,5 0-25 0,1-2-55 15,0-3-68-15,4 0-26 0,1-3-6 0</inkml:trace>
  <inkml:trace contextRef="#ctx0" brushRef="#br0" timeOffset="-58573.56">9429 17588 0 0,'0'-4'289'0,"-2"0"40"0,-3 0 0 0,0 0-74 0,-2 2-108 0,0-1-63 0,-2 0-41 16,1 2-21-16,-1-1-8 0,-1 1-6 0,0 1-4 0,0 0-2 0,1 0-4 15,1 0-3-15,-1 0-4 0,2 0-3 0,0 0-2 0,2 1-4 0,2 0-3 0,-2 0-3 16,1-1-4-16,4 1-3 0,0 2-4 0,0-2-4 0,0 2-5 0,3-2-6 15,-1 2-8-15,4-2-9 0,-1 3-12 0,-1-1-27 0,3-1-34 0,0 2-51 0,0-4-60 16,0 3-27-16,1-2 254 0</inkml:trace>
  <inkml:trace contextRef="#ctx0" brushRef="#br0" timeOffset="-43389.43">10696 12710 0 0,'6'-9'354'0,"1"1"17"0,-1-1 4 0,-3 2-61 0,1-1-91 16,0 2-47-16,-3-1-28 0,2 2-13 0,-2-2-9 16,-1 2-3-16,-1 1-2 0,-1-1 0 0,1 1-2 0,-3 0-3 0,1 1-2 0,-1 0-5 15,-2-1-9-15,0 1-10 0,-1 2-12 0,0-2-13 0,-1 0-13 0,0 3-8 0,-1-1-5 16,0 1-8-16,2 0-7 0,-3 1-6 0,0-1-4 0,0 3-2 16,1 0-5-16,-2-2-2 0,1 2-2 0,-1 1-1 0,0-1-1 0,2 2-2 15,-3 1-1-15,1 0 1 0,-2 1-1 0,0 1 1 0,-1 2 2 0,0 0 0 0,-2 2-1 16,0-1-1-16,-1 4 0 0,-2 0 1 0,-1 4 1 15,0 0 1-15,0 0 0 0,-2 2 2 0,2 0 1 0,-1 2 3 0,1-2 1 0,1 3 1 0,1 1-2 16,-1-1 0-16,3 1 1 0,1 0 0 0,0 1 3 0,4-1-3 0,0 0 0 16,2-2 1-16,2 3 2 0,0-1 2 0,2 2 0 0,3-2 0 0,-2 1-2 15,3 1 2-15,1 0 3 0,0 1 0 0,1 0 2 0,3-2 0 0,-2 2 0 16,2-1 0-16,1 1 2 0,3-2-1 0,-1 2-5 0,1-2-1 0,2 0-1 0,1 0-2 16,-1 1-1-16,2-1-3 0,-1 0-1 0,3 2-3 0,0-1 1 15,0 2-2-15,3 0 0 0,-1 1 0 0,-1-1-1 0,1 1 0 0,0-1-1 16,0 1 0-16,-1 2-1 0,1-2 0 0,-1 1 0 0,-1 0 1 0,-1 0 2 15,1-1 0-15,0 2 2 0,-2-2-2 0,-1 0 1 0,2 0-1 0,-3-1-2 0,-2-2 1 16,0 1 0-16,-2-3-1 0,0 1 2 0,-3-1 1 0,-1-1 0 0,-2 2 0 16,-2-4-1-16,-1 1-1 0,-3-1 3 0,-1-2 3 0,-3 1 3 0,-2-2 3 15,0 0 4-15,-3-1 4 0,-2-1 3 0,-2-1 3 0,1-2 2 0,-2 1 1 16,-3-2 0-16,1-1 2 0,-3-2 0 0,1 1 1 0,1-2 1 0,-3-3-1 0,1 2 0 16,0-4-1-16,-1 0-1 0,2 0-2 0,2-3-3 15,0 1-1-15,2-2-2 0,0-2 0 0,4 1-2 0,1-3-3 0,2 0-1 16,1 0-1-16,1-1-3 0,2 0-2 0,2-1-2 0,-1 0-1 0,2 2-2 0,1-3-2 0,0 2-3 15,1 0-1-15,2-2-1 0,-1 3-1 0,2-1-1 0,-1 1 1 0,-1 0 2 16,2 3-1-16,1-3-1 0,0 1-1 0,0 2 0 0,0-1-1 0,1-1 1 16,3 3 0-16,-3 0 1 0,3-2 2 0,0 2-1 0,1 0 1 0,2 0 1 15,-1 0-1-15,3 0 0 0,-2 0 0 0,3 0-1 0,0 0 0 0,1 0 2 16,1 2 0-16,0-2-1 0,-1 1 1 0,2 2-2 0,-1-1 0 0,2 2 1 16,-3 0 1-16,3 2-1 0,-2 0 4 0,2 2 4 0,-2 1 6 0,1 3 8 15,-1 1 5-15,-1 1 6 0,-1 3 7 0,-1 2 8 0,-2 2 7 0,-1 1 3 16,-1 3 4-16,-2 4 2 0,0 1 1 0,-3 4-1 0,-1-1-3 0,-1 6-2 15,-2 0-4-15,-1 4-3 0,0 1-8 0,-2 1-5 0,-1 0-8 0,2 2-7 16,-3 1-6-16,3 0-4 0,-2 1-2 0,0 1-2 0,1 0-1 0,-1-1-1 0,2 1-1 16,-1 0-2-16,0-2-1 0,2 1 0 0,-2-1-2 0,2 0 0 0,0 0-1 15,-1 0-1-15,-1 0 1 0,1-1-1 0,0 1-1 0,0-2 0 16,0 2 0-16,-2-3 0 0,2 0 1 0,-3 0 0 0,3-1 0 0,-1-2 0 0,-2-2 1 16,3 0 1-16,-3-3 1 0,3 0 0 0,-2-3 1 0,2-1-1 0,0-5 1 15,0-1 1-15,-2-4 1 0,3 0 0 0,0-4 2 0,0 0 4 0,2-4 0 0,-1 0-4 0,0-3 0 16,2-3-2-16,-2-1-2 0,3 0-2 0,-2-4-3 0,2-3-3 15,0-1-1-15,0-4-2 0,-1-2-2 0,2-4-2 0,2-3-5 0,0-5-3 0,2-2-3 16,3-6 0-16,1-4 1 0,4-3 2 0,2-1 1 0,1-3-1 0,2 0 3 16,3-1 4-16,2 3 1 0,1-2-1 0,-1 4 3 0,0 3 0 0,2 4 2 15,-3 0 1-15,-1 6 2 0,-1 2 0 0,-1 3 1 0,-2 3 0 0,0 2 1 16,-1 1 2-16,-1 5-1 0,-2 0 0 0,2 3 0 0,-4 2 3 0,1 1 3 16,2 4 2-16,-2 3 1 0,0 0 5 0,-1 4 2 0,1 2 1 0,0 2 3 15,1 4 0-15,1 0 3 0,-1 4 2 0,1 0 2 0,2 2 3 0,-1 2-1 0,0 0-1 16,1 2-3-16,-1 2 1 0,1 1-3 0,1 0-2 0,0 2-3 0,-1-2-1 15,1 3-2-15,-2-1-2 0,2 0-2 0,-1 3-3 0,0-2-1 0,0-2-1 0,0 2-1 0,-2-1 0 16,2 0-1-16,0-3-3 0,0 1-1 0,1-4-1 0,-2 0-2 0,0-2-4 16,-1-3-5-16,2-3-6 0,-1 0-7 0,-2-2-9 0,3-3-18 0,-1-1-24 15,-3-4-28-15,4-2-26 0,-2-2-39 0,1-1-44 0,2-5-46 0,2-2-47 16,0-2-43-16,5-6-41 0,0-4-75 0,5-8-90 16,-1-3-42-16,5-9-16 0,4-5 8 0,4-6 18 0</inkml:trace>
  <inkml:trace contextRef="#ctx0" brushRef="#br0" timeOffset="-13909.84">11557 13147 95 0,'-1'3'312'0,"1"0"-46"16,0 1-69-16,0-1-66 0,0 1-63 0,1 0-33 0,0 1-19 0,0-1-8 0,2 3-2 15,-1-3 1-15,3 3 0 0,-1-1 0 0,0 2 1 0,1-2 1 0,2 2 1 16,-2-1-1-16,4 2 2 0,-2-3-1 0,1 2 1 0,2-1 0 15,0 2 1-15,1-2 1 0,1 0-2 0,-1 0-1 0,3 1-2 0,2-2 1 0,-1 1 1 16,2-3-1-16,2 1 1 0,2-1 0 0,2 0-2 0,-1-4 1 16,5 0-1-16,-2 0 0 0,4-3-2 0,-2-1 0 0,4-1 0 0,1 0 0 0,2-4 1 15,-3 0-2-15,4-3-2 0,-2 0 1 0,2-1-2 0,1-4 1 16,-1 0 0-16,1-3 0 0,1-1 1 0,-1-1 3 0,0-2 2 0,-1-1 6 0,0-1 5 16,-2 0 4-16,-2-1 3 0,0-1 2 0,-1 0 3 0,-1-1 2 0,-1 0 1 15,-3 2 0-15,-1-1 1 0,-2 0 5 0,-1 0 3 0,-2 0 1 0,-2-1-3 16,1 0-4-16,-2 1-4 0,-3-3-2 0,0 3-1 0,-1-3 1 0,-3 1 4 15,2-1 8-15,-5-1 9 0,2 3 6 0,-3-2 4 0,-3-1 2 0,1 2-1 16,-3 0 0-16,-3 1 1 0,-2 0 1 0,-1 3 2 0,-5 1-1 0,-4 0-1 16,-4 3-3-16,-2 2-7 0,-4 1-9 0,-4 2-10 0,-6 2-7 0,-5 2-6 15,-7 2-6-15,-5 3-6 0,-7 3-4 0,-2 1-4 0,-6 4-3 0,-5 4-3 16,-1 1-2-16,-4 3-1 0,1 4 1 0,-2 1 0 0,1 3 1 0,1 2-2 16,2 2 1-16,2 1-1 0,2 2 1 0,2 1 3 0,6 0 0 15,3 0 2-15,5 1-1 0,1 2 3 0,5-1 1 0,3 2 0 0,4-1 0 0,4 1 2 16,4 1 0-16,3 1 0 0,2 0 0 0,6 1-1 15,5-1 0-15,2 2 2 0,5 1 0 0,2 0 0 0,7 4 1 0,4-2-1 0,5 2-3 0,7 0-6 16,4-2-5-16,6 2-6 0,7-3-12 0,4 0-14 0,6-1-14 0,7-4-15 16,4-2-14-16,4-3-14 0,5-3-18 0,7-1-15 0,3-6-18 0,5-2-14 0,6-2-25 15,3-4-26-15,4-3-62 0,3-5-81 0,3-3-33 0,-1-3-11 0,-1-3-1 16,1-2 353-16</inkml:trace>
  <inkml:trace contextRef="#ctx0" brushRef="#br0" timeOffset="-12071.84">15144 13351 228 0,'-5'-2'336'0,"1"1"-33"0,0-1-50 16,1 1-70-16,-1 0-83 0,-1 1-45 0,1-2-25 0,2 2-14 0,-2-1-9 0,2 1-5 0,-2 0-2 15,3 0 0-15,-2 0 0 0,3 0 1 0,0 0 2 0,0 0-1 0,0 0 2 16,0 1 0-16,0 1 2 0,1 0 1 0,2 1 1 0,1 1 2 0,-2-2 0 16,3 1 3-16,0 1 1 0,1 0 0 0,2 0 1 0,0 1 2 15,1 0 2-15,3 1 1 0,1-1 1 0,3 1 0 0,2 0 0 0,1-1 1 0,6 0 0 16,0-1 1-16,3 1 1 0,5-1-1 0,3-2 0 0,6 2 0 0,2-3 1 16,5 0 1-16,6 0 0 0,3-1 1 0,8-1 1 0,0 0-1 0,6 0-3 15,5-2 0-15,2 1-2 0,7-1-2 0,0 0-1 0,2 0-1 0,4 0 1 16,0 1-3-16,2-1-3 0,-1 1-2 0,2 1-3 0,-2-1-3 0,1 1-1 0,2 0-2 15,-3 1 0-15,-1 0-1 0,-1 0-1 0,-4 0-4 0,-5 0-2 16,0 0-2-16,-3 0-2 0,-4 0-1 0,-5 0-4 0,1 1-3 0,-4 0-8 16,-6-1-7-16,-2 0-6 0,-5 0-8 0,-3 0-9 0,-4 0-5 0,-3 2-5 0,-4-2-2 15,-4 1-1-15,-5 0 0 0,-4 0-1 0,-2 1 1 0,-5-2 1 0,-3 1 5 16,-6 1 4-16,-1 1 8 0,-6 0 8 0,-4 0 7 0,-5 1 8 0,-5 0 7 16,-4-1 8-16,-4 1 4 0,-6-1 3 0,-3 1 3 0,-5 0-1 0,-5 0 3 15,-4-1 3-15,-6 2 1 0,-4-1 1 0,-2-1 0 0,-5 0 1 0,-6 1 0 0,-3 0 0 16,-4-1 1-16,-2 1 1 0,-1 1 1 0,-2-1 0 0,-4-1 2 15,2 0 0-15,-3 1 3 0,1 1 1 0,0 0 1 0,-2 0 2 0,4-1 2 0,1 0 5 16,2 1 6-16,3-1 10 0,5-1 9 0,4-1 13 0,7 1 10 16,5-1 8-16,4 0 5 0,5-1 2 0,4-1-1 0,6-1 0 0,6-2 0 0,5 0 1 15,5 0-5-15,7-3-6 0,5 0-7 0,8-2-8 0,7-3-11 16,10 0-12-16,5-3-12 0,10 1-11 0,8-1-4 0,8-1-3 16,8 0-2-16,3 0-1 0,8 1-3 0,3 1-6 0,5 1-4 0,4 1-8 0,2 2-7 0,5 0-11 15,1 2-9-15,0 1-11 0,3 2-11 0,0 3-12 0,-1-1-8 0,0 4-7 16,-1-1-8-16,-1 2-6 0,0 3-5 0,-3 1-5 0,-2 0-2 0,-2 1-2 15,-6 3-3-15,-4-3-3 0,-4 2-9 0,0 0-12 0,-7 1-21 0,-3-2-24 16,-4 1-37-16,-6-1 48 0</inkml:trace>
  <inkml:trace contextRef="#ctx0" brushRef="#br0" timeOffset="-11855.83">18783 13540 25 0,'-29'0'299'16,"2"-1"-51"-16,1 0-76 0,0 1-57 0,2-3-50 0,3 2-25 0,3-3-17 15,0 1-9-15,3 1-2 0,3-2-4 0,2 0-4 0,1 0 1 0,4 0 2 16,4-1-1-16,1 0 1 0,4-2 0 0,3 0 0 0,3 1 2 0,5-3 1 0,1 1 0 16,5-2 1-16,3 0-1 0,5 0 0 0,0 2 0 0,4-3-1 0,2 2 0 15,3 0-1-15,3 0-2 0,1 2-2 0,0-1-1 0,4 3-1 0,0 0-4 16,3 0-2-16,-1 3-6 0,1 1-4 0,-1-1-6 0,2 2-6 0,-3 2-7 16,1-1-4-16,1 1-10 0,-3 0-7 0,-2 1-10 0,0 1-10 15,-3 1-12-15,-1-2-12 0,-4 0-15 0,-4 1-16 0,0-1-16 0,-2 0-18 0</inkml:trace>
  <inkml:trace contextRef="#ctx0" brushRef="#br0" timeOffset="-11666.83">19783 13409 0 0,'1'-5'104'0,"4"0"93"0,0 1-48 0,1-3-46 0,3 2-44 16,0-2-26-16,2 1-18 0,1-2-8 0,0 1-2 0,2 0-2 15,3-1-1-15,1-1 0 0,1 1-1 0,-1-1 2 0,2 1 0 0,2 0 4 0,1-1 2 16,-1 1 4-16,3-1 3 0,2 1 2 0,1 0 3 0,0-1 1 0,1 2-1 15,3-1 1-15,2 2 0 0,1-2-1 0,2 1-3 0,1 1 1 0,2-1-2 16,2 1-3-16,1 0-1 0,0 0-5 0,0 1-2 0,1 2-7 16,-2 0-12-16,2 1-16 0,-3-1-23 0,-3 2-39 0,0 2-50 0,-5 0-53 0,-2 1-55 15</inkml:trace>
  <inkml:trace contextRef="#ctx0" brushRef="#br0" timeOffset="-11466.84">20297 13194 0 0,'40'-8'263'0,"1"-2"52"0,2 1-3 16,0-3-76-16,0 1-111 0,4 1-70 0,2 1-51 0,-1 0-22 0,2 1-13 0,1 0-5 16,1 1-5-16,1 2 4 0,-2-2 3 0,3 1 4 0,-1 2 1 0,-1-1 0 15,-2 1-2-15,-4 0-7 0,0 1-9 0,-4 0-15 0,0 1-18 16,-5 1-24-16,-1-1-29 0,-1 1-48 0,-5 1-57 0</inkml:trace>
  <inkml:trace contextRef="#ctx0" brushRef="#br0" timeOffset="-11328.84">20998 13108 54 0,'-12'2'280'0,"1"1"-53"0,4-2-72 0,-2 1-70 0,4-2-67 16,0 1-39-16,0 0-22 0,4 0-16 0,0 1-10 0,1-2-14 15,1 1-15-15,0 2-16 0,4-3-17 0,-2 1-31 0,0 0 123 0</inkml:trace>
  <inkml:trace contextRef="#ctx0" brushRef="#br0" timeOffset="-10786.79">24546 13314 15 0,'0'0'223'0,"1"-1"-53"0,3 0-66 0,2 0-48 16,1-3-40-16,0 1-23 0,4 0-15 0,2 0-9 0,-1-2-6 0,4-1-2 16,3 1-2-16,0 0 1 0,0-2 1 0,5 1-4 0,-2-1-5 0,2 1-5 0,1-2-4 15,0 0-3-15,0 2-6 0</inkml:trace>
  <inkml:trace contextRef="#ctx0" brushRef="#br0" timeOffset="-10606.84">25290 13134 0 0,'-11'4'21'0,"-1"0"60"0,-3 0-9 16,-1 0-9-16,-2 1-10 0,-2 0-7 0,0 2-5 0,-1-2-7 0,0 0-5 16,0 2-2-16,-1-3-1 0,1 1 0 0,-1 0 0 0,3-1 0 0,1 1 1 15,2-1 0-15,1 0 0 0,0-1-1 0,5 1-3 0,-1 0-3 0,4-1-5 16,-1-1-4-16,5 1-5 0,1-1-4 0,1 1-6 0,2-2-2 0,2 2-3 16,1-3-4-16,2 2-5 0,1 0-6 0,1-1-4 0,2 0-7 0,2 1-9 15,-1-2-11-15,4 0-14 0,0 0-22 0,1 0-28 16,0-2-44-16,2 1 86 0</inkml:trace>
  <inkml:trace contextRef="#ctx0" brushRef="#br0" timeOffset="14551.45">18121 12017 57 0,'1'-5'325'15,"1"-3"-45"-15,-2 4-64 0,0-2-58 0,0 1-59 0,0 0-30 0,0 2-22 16,0-1-10-16,0 1-7 0,0 0-4 0,-2 2-3 0,1-2-2 16,1 2-1-16,-1 0 1 0,0 0 2 0,-1-1 1 0,2 2-1 0,-3-1 3 0,0 0 1 15,2 0 3-15,-3 1 4 0,2 0 5 0,-2 0 6 0,-1 0 4 0,0 0 4 16,-1 0 7-16,-2 1 4 0,2 0 6 0,-4 0 4 0,2 1 3 0,-4 0 5 15,1-1 4-15,-1 3 5 0,-2-2 1 0,-1 0-2 16,1 2-1-16,-2 0-1 0,0 0-5 0,-1 0-5 0,-2 1-6 0,2-1-7 0,-2 0-6 0,-1 3-6 16,0-2-5-16,-1 2-4 0,-1 0-6 0,1 1-5 0,-2-1-4 0,1 2-1 15,-3 0-3-15,2 0-4 0,-1 2 0 0,-2-1 2 0,1 1-2 0,0 1-4 16,-3 1-1-16,-2 1-3 0,3 3 0 0,-2 0 3 0,0 0 1 0,1 2 0 16,-1-1 0-16,2 3-2 0,0-1-1 0,-1 2 3 0,2-1-4 0,0 1-5 15,3-1 0-15,0 3 2 0,0-2 3 0,2-1 2 0,1 4-1 0,1-2-6 0,0 0-1 16,2 1-1-16,2-1 2 0,0 0 2 0,4 2 0 0,-1-4 0 15,2 2 2-15,1 0 2 0,1 0 2 0,1 2 0 0,2-1 0 0,1 1-2 0,2 1 0 16,-2 0 4-16,4 1 0 0,3 1 0 0,-1 0-2 0,1 1-2 0,0 1-2 16,4 3-1-16,1-2-1 0,0 2-1 0,3 0-2 0,1-1 0 0,0 1-1 15,2-1-2-15,3 1 0 0,1 1 0 0,2-3-1 0,1 2 1 0,5 1-1 16,2-2 1-16,1 0-1 0,4 0 3 0,0-3-2 0,6 1 0 0,0-3 1 0,6 1 1 16,6-3 0-16,1 0 1 0,4-4 0 0,4-1-2 0,2-2-2 15,1-2-4-15,4-3-4 0,3-1-5 0,1-3-9 0,1-1-13 0,2-3-14 16,1-1-19-16,-1-4-22 0,2 0-26 0,1-4-25 0,0-1-27 0,-1-4-20 0,-2-2-22 15,0-2-17-15,-2-3-16 0,-3-1-38 0,-2-4-45 0,-1-1-52 16,-5-4-57-16,-3-3-17 0,-3 0 2 0</inkml:trace>
  <inkml:trace contextRef="#ctx0" brushRef="#br0" timeOffset="15349.5">18101 12185 40 0,'-15'-8'337'0,"0"0"-2"0,3-1-2 16,3 4-83-16,1-2-121 0,0 2-63 0,3 2-38 0,0 2-16 0,4 0-6 15,1 1 1-15,0 0 4 0,1 1 4 0,4 0 3 0,0 2 3 0,3 0 5 16,2 1 6-16,1 0 4 0,1-1 7 0,2 2 6 0,2 0 5 0,1 0 6 16,3 0 4-16,0 2 2 0,4-2 0 0,0 0-2 0,1-1-1 0,4 0-2 15,0 1-1-15,3-1-1 0,1-1-1 0,5 1-1 0,3-1-3 0,3-1-2 16,4-2-4-16,5 0-6 0,3 0-5 0,6-2-4 0,4-1-3 0,7-1-1 15,5 0-2-15,4-2-1 0,5 0-2 0,8-3 0 0,3 0 0 0,5-2 2 16,6 0-4-16,6-2-4 0,6-1-4 0,6 1-1 0,4-2 0 0,2 0 1 16,4-1-1-16,2 2-1 0,4-1-2 0,0 2 0 0,1-1-3 15,0 0-5-15,0 1-3 0,0 1-6 0,-4 1 1 0,2 1 3 0,-7-1 1 0,-4 3 3 16,-3 2 0-16,-5-1-2 0,-7 2-2 0,-1 2-4 0,-6-1-2 0,-6 4-5 0,-1 0-3 16,-5 0 0-16,-4 3-1 0,-5 0 2 0,-7 2-4 0,-3 1-2 15,-2 0-1-15,-7 1-2 0,-4 0 0 0,-3 2 0 0,-5 0-1 16,-1 2 2-16,-4-2 2 0,-2 3 6 0,-7-2 4 0,-1 2 1 0,-4 0 3 0,-1 0-1 15,-2 1 1-15,-3 1 1 0,-1 0 1 0,-2 1 2 0,-3 0 1 0,-5-1-2 0,0 2 2 0,-1 0 3 16,-1-1 0-16,-2 2-1 0,-2 0-1 0,-1-1 1 0,-1 1-1 0,-3 0 0 16,0 0 1-16,0 0 3 0,-2 0-1 0,-1-1-2 0,-2 1 1 0,1 0 2 15,-1 0-1-15,-2 0-2 0,-1-2 0 0,1-1-1 0,0 2 1 0,-3-1 3 16,2-1-1-16,-1 0-2 0,0 0-1 0,-1 0 0 0,1 0 0 16,2 1 1-16,-2 1 0 0,3-2-1 0,-2 0 2 0,3 2 2 0,0-1 1 15,0 0 0-15,0 1 2 0,4 1-1 0,-3 0-1 0,4 2-5 0,-2 0-4 16,1 0-6-16,0 1-3 0,2 0-4 0,-2 0 0 0,1 1 0 15,-3-1-2-15,3 0-1 0,-2-1-2 0,-1 1-1 0,1-3-3 0,-2 1-2 0,0-2 3 0,-2 0 5 16,-2-1 5-16,1 0 6 0,-2-1 1 0,-1 1 2 0,-1-2 0 0,-2 0 0 16,0 0 2-16,-2 0 1 0,-3 0 2 0,2 0 0 0,-4 1 2 0,1 0 3 15,-2 0-1-15,0 1-3 0,-3-1 1 0,1 1 1 0,-1 0 2 0,0 0 1 16,-1 1-1-16,0-2-2 0,1 2 0 0,-1-2-1 0,1 1-1 16,-1-2 0-16,0 1 0 0,-1 1-1 0,1-2 1 0,0 1 1 0,0 0 2 0,-1 0 0 15,1-3-1-15,-1 1 1 0,0 0 1 0,0-2 1 16,0 0 1-16,0 0-1 0,-2-2 2 0,3 0-1 0,-3 0 2 0,0 0 2 0,0-2 2 15,0 1 3-15,1-1 0 0,-1 0 1 0,2-1 0 0,1 0 0 0,2-1 1 0,0 0 0 16,2 0 1-16,1 0 0 0,3-2 1 0,-1 0 1 0,1 0-1 0,1 0-4 16,1 0-2-16,0 0-2 0,1-1-1 0,0-1-2 0,0 1-2 15,2-1 1-15,-3 0-3 0,3 0-1 0,-2 0-1 0,0 0 1 0,-2 1 1 0,0 0-1 0,-2-1 1 16,-3 1-1-16,0 2 0 0,-3-2-1 0,-3 3 2 0,-2-2 0 0,-4 1 2 16,-1 0 2-16,-6 1 2 0,-1-1 0 0,-4 1-2 15,-2-2-3-15,-3 2-2 0,-4-2-3 0,-2 1 1 0,-3 0-1 0,-4-2 0 0,-4 2 0 16,-2-2-3-16,-3 1-2 0,-1 0-2 0,-3-2-5 0,-2 1 0 0,-5 0-2 15,-5 1-2-15,0-1-1 0,-5-1-3 0,-5 0-2 0,-4 0-3 0,-4 0-1 0,-1 1 0 16,-2 1 0-16,-4-2 3 0,-1 1 2 0,-6 0 2 0,-4 1 2 0,1-1-7 0,-3-1-11 16,1 1-13-16,-2 0-15 0,-1 1-15 0,0 0-14 15,-1 0-26-15,-2 2-32 0,0 0-67 0,-6-1-84 0,-3 2-42 0,-1 0-22 0,-3 1-11 0,-1 2 280 16</inkml:trace>
  <inkml:trace contextRef="#ctx0" brushRef="#br0" timeOffset="23445.58">20059 15033 60 0,'-13'-5'217'0,"0"0"-86"0,-1 1-117 16,1-1-75-16,0 1-56 0,-1 0-52 0,-1-1 94 0</inkml:trace>
  <inkml:trace contextRef="#ctx0" brushRef="#br0" timeOffset="24352.58">19290 15001 92 0,'-25'8'319'0,"-2"-1"-3"0,1 1-3 0,-3 0-86 0,3-1-127 0,-4 2-56 0,3-1-27 16,-3 1-9-16,-1 1-2 0,4-2 7 0,-2 2 9 0,2 0 14 16,-1-2 16-16,5 1 10 0,0-2 9 0,3 0 6 0,3-2 3 0,1 1 1 15,1-2-1-15,4 0-1 0,4-1 1 0,1-1-2 0,5-1-5 0,1-1-7 16,5-1-9-16,4-1-14 0,5-1-15 0,3-1-9 0,5 1-6 0,6-2-3 0,3 0-3 16,2 0 0-16,8-1 0 0,3 0 0 0,4-1 1 0,2 1-1 15,3-1-1-15,6 0-2 0,0 1-1 0,6-2 2 0,3 3 2 0,2-2 0 16,2 1 0-16,1-1-2 0,2 2-2 0,0-2-1 0,3 1 1 0,1-1 0 0,-1 1-1 15,0 0 1-15,1 1-1 0,-2 0 1 0,-3-2-1 0,1 2-3 16,-6 1-2-16,-2 0-3 0,-3 0-6 0,-5 1-4 0,-3 1-1 0,-5-1-8 0,-6 2-9 16,-3 0-4-16,-2 0-1 0,-8 1-1 0,-1 0-2 0,-6 1 0 0,-4 0 2 15,-6 0-1-15,-4 2 1 0,-6-1 1 0,-6 1 1 0,-7 3 6 0,-7 0 5 16,-7 2 6-16,-9 0 7 0,-9 2 2 0,-8 1 0 0,-9-1 1 0,-8 2-1 16,-6 1 0-16,-8 2 0 0,-4-1-1 0,-6 1-1 0,-3 0 1 15,-3 0 2-15,-2-1 1 0,-2 3 2 0,-2-1 3 0,-2 0 4 0,1-1 6 0,-1 1 6 16,0 0 7-16,1 0 9 0,0-1 7 0,4-1 8 0,4-1 8 0,4-1 9 15,5-1 12-15,4-2 12 0,5-2 12 0,9 0 12 0,2-2 9 0,7-2 8 16,2-1 2-16,5-1 0 0,5-2-3 0,8-1-4 0,3 0-7 0,5-2-9 16,4-2-8-16,8 0-9 0,5-3-10 0,3-1-11 0,9-2-14 0,6-3-13 15,9 0-12-15,8-4-12 0,10 2-5 0,9-4-4 0,10 0-2 0,10-3-2 0,11 0 1 16,9 0 0-16,8-1-1 0,8 2-3 0,6 0 0 16,9 1-2-16,2 2-3 0,5 1-2 0,4 2-8 0,0 2-6 0,4 2-11 0,2 1-11 15,0 4-12-15,-2-1-10 0,0 4-8 0,-2 0-10 0,1 1-5 0,-6 1-5 0,-4 3-4 16,-3 0-3-16,-9 0-2 0,-2 4-2 0,-6 0 2 0,-7 0 3 0,-6 0 7 15,-7 1 8-15,-8 2 7 0,-6-1 7 0,-6 2 6 0,-4 0 5 0,-6 0 4 0,-6 1 6 16,-5 0 4-16,-7-1 3 0,-3 3 5 0,-5-1 5 0,-4-1 3 16,-6 3 3-16,-2 0 3 0,-7-2 4 0,-6 2 2 0,-1 0 3 0,-7 0 2 0,-3 0 2 15,-1-1 4-15,-7 1 3 0,-1-2 9 0,-2-1 9 16,1 0 15-16,-4-2 18 0,4 0 18 0,-1-2 16 0,1 0 8 0,2-2 6 0,-1 0 2 0,5-2 3 16,3-1 1-16,2 0 0 0,3 0 1 0,3-4 0 0,4 1-7 15,4-2-8-15,4 0-15 0,9-4-17 0,5 1-16 0,5 0-16 0,9-4-9 16,9 0-9-16,6-2-1 0,8 1-2 0,6-2 0 0,6 0-2 0,9-1 0 0,5 0-2 15,5 1 2-15,3 0 5 0,5 0-2 0,5 1-1 0,3 0 0 0,2 1 1 16,4 0-1-16,1 1-1 0,1-1-3 0,1 1-6 0,0 2 0 0,2 0-1 16,-3 0-1-16,2 1-3 0,-2 1 0 0,-1 0-3 0,-5 1 0 15,-2 2 3-15,-4-1-5 0,-4 2-7 0,-5 0-3 0,-2 1-3 0,-7 1-1 16,-3 1-4-16,-5 1-3 0,-6 0-7 0,-5 0-7 0,-4 1-8 16,-6 1-8-16,-7-1-6 0,-3 3-4 0,-4-1-3 0,-6-1 0 0,-5 1 6 0,-3 1 2 0,-6 0 1 15,-3 0 1-15,-5-1 1 0,-3 1 3 0,-6-1 4 0,-6 1 5 0,-6-1 7 16,-6 1 6-16,-5 0 6 0,-4-2 4 0,-6 1 2 0,-5 0 2 0,-7-1 4 15,0 2 2-15,-5-2 5 0,-1-1 5 0,-3 0 6 0,1 2 4 0,-1-2 4 16,0-1 2-16,3 2 2 0,5-1 0 0,-1 0 1 0,2 0 0 0,5 1 1 16,3-1-1-16,4 0 2 0,3-1-1 0,5 1-2 0,3 0-2 0,3 0-6 15,4-1-7-15,5 0-9 0,3 0-16 0,6 0-17 0,2 0-44 0,4 0-58 16,3 0-57-16,7 1-58 0,2-1-31 0,3 0 79 0</inkml:trace>
  <inkml:trace contextRef="#ctx0" brushRef="#br0" timeOffset="25374.58">27650 14553 0 0,'-17'0'2'0,"-2"0"377"0,-1-2 3 15,-1-1 6-15,-4-1 7 0,3 2-87 0,-2 0-127 0,-2 2-55 0,0 0-20 16,1 0-12-16,-1 2-5 0,1 0-5 0,2 2-7 0,-1 1-5 0,2 1-3 0,2 0 0 16,3-1 4-16,2 1 3 0,1 0 5 0,5 1-2 0,4 1-1 15,0-2-1-15,7 3-1 0,4-1-1 0,4 1-4 0,6 2 2 0,5-2 1 0,6-1 3 16,9 1 0-16,4-1-6 0,10 1-6 0,6-4-10 0,5 1-10 0,8-3-7 16,6-1-3-16,5-2-8 0,2-2-8 0,8-3-4 0,3-1-3 0,0-2-1 0,0-4-1 15,2 0-1-15,-5-5-2 0,0 0-3 0,-6-5-1 0,-1 1-2 0,-7-3 0 16,-6-2-2-16,-6-3-4 0,-2-4 0 0,-6-2 0 15,-6 0-1-15,-8-4 1 0,-3-1-1 0,-6-4-1 0,-5 0-1 0,-5-1-1 0,-7-1 2 16,-4-1 0-16,-5 1 0 0,-6-1 3 0,-7 1 1 0,-4 3 4 0,-6-1 0 0,-7 2 1 16,-4 2 0-16,-7 3-1 0,-6 2 0 0,-5 4 1 0,-10 1 2 0,-7 3 0 15,-4 2 0-15,-9 5 1 0,-5 3-2 0,-7 3 1 16,-6 4-1-16,-4 3-1 0,-7 5 1 0,-5 4 2 0,-1 5 2 0,-2 4 2 0,3 5 0 16,-1 2 0-16,1 4 1 0,4 3 0 0,3 3 2 0,5 3 1 0,9 2 1 0,7 0-1 15,9 2-1-15,6 1-2 0,11-1-2 0,6 1 0 0,9 0-1 0,8 0 0 16,6 2-1-16,6-1 0 0,5-1-2 0,9 4-1 0,6-2 1 0,6 0 0 15,9 1 1-15,6 0 0 0,10 0-1 0,8-3 1 0,8 1-1 0,9-4 0 16,10 1-1-16,8-4-3 0,7-4-1 0,6-2 0 0,10 0 0 16,8-6-2-16,2-1-4 0,7-2-6 0,2-5-6 0,2-2-6 0,-1-4-3 0,-2-3-1 15,1-3-2-15,-7-3-3 0,-7-2-1 0,-4-4-2 0,-9-1 1 0,-7-2 1 0,-7-4 1 16,-8-2 1-16,-7-5 4 0,-8 0 4 0,-8-2 6 0,-5-5 5 16,-8-1 2-16,-7-3 0 0,-7-3 4 0,-7-1 5 0,-6-4 1 0,-9 1 1 0,-5 1 2 15,-8 1 2-15,-4 2-1 0,-8 2 1 0,-6 4-1 0,-6 3 0 16,-6 4 0-16,-6 4 2 0,-7 4 2 0,-6 3 1 0,-6 6-1 0,-8 4-3 0,-6 3-1 15,-5 6 1-15,-4 7 0 0,-3 2 0 0,0 5 0 0,0 6-2 0,-1 1 1 16,5 5 1-16,1 2 0 0,5 3 0 0,7 0-2 0,5 2-3 16,9-1-2-16,7-1-2 0,8 0-5 0,9-2-7 0,8 0-11 0,6-3-18 0,10 0-25 15,5-4-32-15,10 1-29 0,8-2-34 0,9-2-29 0,8 2-29 0,11-4-50 0,10 0-62 16,9-2-56-16,10-2-55 0,9-3-23 0,7-2-10 0,8-2 6 0,8-4 415 16</inkml:trace>
  <inkml:trace contextRef="#ctx0" brushRef="#br0" timeOffset="59848.08">18227 17172 0 0,'-5'1'221'0,"2"2"134"0,-1-2-2 0,2 2-62 0,-2-3-87 16,2 1-62-16,-2 1-49 0,3-1-25 0,-2-1-11 0,2 1-8 0,0 0-5 0,0-1-3 15,-1 0-6-15,2 0 1 0,0 0 4 0,0 0 3 0,3 0 2 0,-2 0 2 0,3 0 2 16,1 2 3-16,1-2 2 0,0 1 0 0,4-1-5 0,0 1-1 16,2 1-5-16,3-1 5 0,3-1 5 0,2 0 1 0,2 0 1 0,5 0-4 15,1 0-3-15,5 0-1 0,3 0-3 0,5 0-2 0,4-3-5 0,2 2-2 0,7-3 0 16,3 0 3-16,6 0 1 0,4-2 0 0,4-1-4 0,6-2 0 0,1-1-1 0,8-1 0 16,3-2 3-16,4-2-1 0,3 1 1 0,5-3 1 0,3 0 1 0,3-2-4 0,2 0-5 15,0-2-3-15,3 1-1 0,2-1 0 0,1 0 1 0,0-1-5 16,3 1-2-16,-1-3-1 0,2 2 1 0,-2 1-3 0,2-4-6 0,2 1-4 0,-2 1-3 15,0-3 0-15,-1 1 3 0,0-2-4 0,-2 1-4 0,-2 1-8 0,-1 0-9 16,-4-1-10-16,-7 4-9 0,-4-1-7 0,-6 3-5 0,-7 0-3 0,-5 1-1 0,-4 2-1 16,-8 0-2-16,-4 2 1 0,-5-1 0 0,-4 2 4 0,-8-1 2 15,-6 1 4-15,-2 2 6 0,-7-3 6 0,-3 1 10 0,-6 1 4 0,-3-3 3 16,-4 0 3-16,-6-1 4 0,-5-2 5 0,-5-3 3 0,-6-2 5 0,-8-3 4 16,-6-1 7-16,-7-4 7 0,-4-3 7 0,-10-2 6 0,-4-2 7 0,-7-2 4 0,-4 0 4 15,-3 1 3-15,-6-2 1 0,-4 2-3 0,-5 1 1 0,-5 0-1 0,-8 2-4 16,-4 1-4-16,-3 3-6 0,-7 5-4 0,-1 0-5 0,-6 4-5 0,-4 2-2 15,-3 4-3-15,-4 3 0 0,-3 4 1 0,-4 4 3 0,-3 2 4 0,-6 3 1 0,1 6 3 16,0 4 0-16,0 4 2 0,2 2-1 0,0 4 2 0,4 2-1 0,1 2-1 16,5 3 0-16,1 3 2 0,6 3-1 0,3-1-4 0,2 2-4 0,7 1-4 15,8 0-4-15,2 2-5 0,3 0-3 0,7 3 2 0,5-3-5 0,3 3-6 16,3 3 1-16,4-1 3 0,2 2-1 0,8 0-4 0,3 2-1 0,4-1-1 16,4 2-2-16,2-1 0 0,7 1 1 0,3 1 2 0,5 0-3 0,3-3-5 15,3 0-2-15,4 2 0 0,4-2-5 0,4 0-7 0,4-1-5 0,2 0-7 0,5-2-5 16,2 0-5-16,5-3-2 0,4 0 0 0,3-3-3 0,4-1-2 15,3 0-1-15,4-3 4 0,4-3 2 0,3 0 2 0,3-3 5 0,5-2 4 16,4-3 4-16,3-3 4 0,5-2 5 0,4-2 4 0,7-4-4 0,3-3-6 0,6-2-12 16,3-6-13-16,5-2-19 0,0-2-23 0,2-3-21 0,3-3-16 0,2-3-25 0,0 0-28 15,-2-2-44-15,2-3-54 0,-2 1-61 0,-3-2-63 0,2 1-23 0,-6-4-8 16</inkml:trace>
  <inkml:trace contextRef="#ctx0" brushRef="#br0" timeOffset="60764.02">22342 16461 54 0,'-19'9'467'0,"4"-2"-7"0,0 2-8 15,0-4-7-15,4 2-5 0,1-2-79 0,0 0-114 0,5 2-105 16,0-3-102-16,5 3-43 0,0 0-18 0,5 2-9 0,1 0-4 0,6 1 2 0,2 2 4 15,5 0 9-15,3 0 13 0,5-1 10 0,2 1 7 0,6-2 7 0,6 2 10 16,4-4 5-16,2 0 6 0,9-2 4 0,6-1 2 0,4-2-1 0,7 0 1 16,8-3-3-16,7-3-4 0,6 0-3 0,9-3-3 0,8-1-2 0,6-3-1 15,7-2-4-15,7-2-8 0,6-2-6 0,4-1-5 0,-1-3-4 0,4-2-3 16,3 1 1-16,-2-4 1 0,2 0-1 0,-2-2 1 0,-1-2-5 16,-4 1-5-16,-2-2-10 0,-5 0-10 0,-6-3-8 0,-10 2-9 0,-6-1-5 0,-9-3-6 15,-9 1-6-15,-6 1-7 0,-10-5-9 0,-6 1-9 0,-8-1-8 0,-7-3-8 16,-11-1-6-16,-4-3-7 0,-10-3 0 0,-7-2 3 0,-9-4 9 0,-7-3 9 15,-8-4 12-15,-10-2 12 0,-7 2 15 0,-10 0 15 0,-9 2 18 0,-7 3 20 16,-9 3 18-16,-9 5 19 0,-6 4 19 0,-7 3 21 0,-9 6 11 0,-7 5 9 16,-6 7 2-16,-8 4 0 0,-10 6-3 0,-9 5-4 0,-9 8-5 0,-7 6-7 15,-9 7-8-15,-6 8-9 0,-4 7-10 0,-3 5-10 0,-5 9-10 0,-3 8-7 16,1 5-3-16,-1 5-1 0,4 4 1 0,5 3 4 0,3 2 4 0,9 0 5 0,8 0 3 16,6-2 5-16,7-2-1 0,7 0 0 0,9-5-1 0,7-1 2 0,11-3 1 0,8-2-3 15,7-3-2-15,11-3-3 0,9-2 1 0,10-4 2 0,10-3-2 16,7 0-6-16,7-2-3 0,9 0-2 0,10 1 0 0,7-4 1 0,10 2-1 0,10-1-4 15,12-1 2-15,9-4 2 0,13-1 1 0,9-2 2 0,11-3-2 16,9-2-5-16,13-3-3 0,9-5-4 0,10-2-3 0,10-3-4 0,9-5-1 0,10-1-1 16,6-6-1-16,10-1-1 0,4-7-6 0,8-2-8 0,1-4-10 0,7-4-10 0,5-4-5 15,-2-2-7-15,0-6-7 0,-1-1-8 0,-2-4-11 0,-5 0-11 16,-2-4-14-16,-7-1-16 0,-10-1-14 0,-12 0-12 0,-9-2-8 0,-13 4-4 0,-13 0-1 16,-11-1 2-16,-8 1-1 0,-14 4 1 0,-9 1 5 0,-12 1 6 0,-10 5 11 0,-10 1 11 15,-8 1 14-15,-7 2 16 0,-6 1 18 0,-6 2 18 0,-7 1 14 16,-7 4 13-16,-7 0 8 0,-6 5 9 0,-6-1 7 0,-8 2 5 0,-5 1 3 0,-6 2 4 15,-7 2 1-15,-3 0 2 0,-6 3-1 0,-7 0-2 0,-4 2-1 0,-6 2-5 16,-7 1-1-16,0 2-3 0,-5 2-3 0,-2 2-2 0,-2 1-4 0,-3 3-2 16,-3-1-3-16,0 4-2 0,1 1-2 0,2 1-2 0,0 2-1 0,2 2-2 15,1 1-2-15,5 0-2 0,2 1 0 0,6-2 1 0,1 4 1 0,7-2 0 16,4 0 3-16,3 0 1 0,5 0 0 0,4 0 1 0,7 0-2 0,2-2-1 16,7 1-2-16,4 0 0 0,6-1-5 0,3 1-1 0,6-1-11 15,3 1-13-15,7 1-22 0,5 0-27 0,7 1-53 0,5-2-70 0</inkml:trace>
  <inkml:trace contextRef="#ctx0" brushRef="#br0" timeOffset="-72913.93">16189 11367 95 0,'25'2'142'0,"4"1"-37"16,6-2-38-16,2 0-20 0,5-1-14 0,6-1-6 0,2 0-2 0,6-3 1 0,5 1 2 15,5-2-1-15,4 0 1 0,4-2 1 0,6-1 1 16,3 0-1-16,6-1-3 0,3-1-3 0,4-2-3 0,3 1-5 0,1 0-7 0,1-1-7 0,4-1-11 16,-1 0-12-16,4 0-12 0,0-1-24 0,0 1-26 0,2 0-42 0,-1 0-46 15,0 0-46-15,-1 1 111 0</inkml:trace>
  <inkml:trace contextRef="#ctx0" brushRef="#br0" timeOffset="-72656.89">20370 10230 178 0,'-32'-1'201'0,"2"0"-41"0,4 1-45 0,4 0-41 0,-2 0-41 16,4 1-24-16,3 2-16 0,3-2-12 0,2 1-10 16,1 3-12-16,3-2-13 0,1 3-13 0,2-2-12 0,1 2-11 0,4 1-11 0,0-1-8 15,1 2-8-15</inkml:trace>
  <inkml:trace contextRef="#ctx0" brushRef="#br0" timeOffset="-72370.93">20913 10724 0 0,'-31'0'25'0,"1"0"227"0,4 0-52 0,-1 0-64 0,2 0-69 16,5 0-48-16,-1 0-39 0,2 0-18 0,2 0-10 0,2 0-5 0,-1 1-1 0,4 0 0 15,0 2 0-15,1-2 2 0,4 1 5 0,-2 2 4 0,4-2 5 0,0 2 7 16,-1 0 5-16,4 0 9 0,0 2 6 0,1 0 6 0,1 0 2 16,1 1 2-16,3 2-2 0,1-1-13 0,0 1-18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1:22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4764 4769 101 0,'-10'0'334'0,"3"1"-29"0,-2 0-44 15,1 0-72-15,1 1-84 0,2-2-42 0,0 1-19 0,-1 0-15 0,2 0-11 16,0-1-8-16,2 1-6 0,-2 0-4 0,2 0 0 16,-2 1-1-16,3-1 0 0,-2 2 0 0,2-2-1 0,1 3 0 0,0-1 1 0,0 0 0 15,0 3 1-15,3-2 2 0,-1 5 1 0,4-1 1 0,2 1-1 0,2 4 1 0,1-1 1 16,4 5-1-16,2-1 1 0,6 5-1 0,4 0 0 0,5 2-1 0,4 2-1 16,8 1 1-16,6 2 4 0,10 1 4 0,7 1 3 0,10-1 5 0,10 0 6 15,10-3 3-15,11-1 0 0,8-2 5 0,14-3 5 0,9-3 4 0,14-4 2 16,8-4 0-16,12-6-1 0,10-3-1 0,9-4-1 0,9-6-3 0,7-3-5 15,4-6-5-15,2-2-7 0,-3-3-2 0,0-3 0 0,0-2-4 0,-5-4-7 16,-2-2-3-16,-4-2 0 0,-5-2 1 0,-7-3 1 0,-7-4-2 0,-7 0-4 16,-11-1 0-16,-11-3 0 0,-8 0 2 0,-7-2 1 0,-12 0 1 0,-9-1-3 15,-8 0 0-15,-9-1 0 0,-10 1-1 0,-10 1-1 0,-11 2 0 0,-12 1 1 16,-11 3-1-16,-9 1 2 0,-9 1-2 0,-9 1-2 0,-13 1-1 0,-14 0-3 16,-11 0-2-16,-17 1-3 0,-18 1-2 0,-18 1-2 0,-21 3 1 0,-22 1 2 15,-21 4 0-15,-19 4 0 0,-21 2 2 0,-20 6 4 0,-17 3 2 0,-20 4 4 0,-16 4 4 16,-11 4 8-16,-16 4 6 0,-10 4 5 0,-5 4 4 0,-2 7 1 0,-4 4 2 15,1 5 5-15,5 5 3 0,7 5 2 0,9 4-1 0,10 3-5 0,15 2 2 16,10 4 3-16,15 0 0 0,11 3-4 0,19-2-1 0,17 1-5 16,16-2 1-16,18 0-1 0,16 0-5 0,15-1-7 0,13-2-1 0,17 0 0 0,13-2 0 15,10 1 2-15,9 1-3 0,8 0-4 0,9 2-3 0,7 1-1 16,6 0 0-16,6 4-1 0,7 0 0 0,5 1 0 0,6 3-1 0,7 1-2 0,9-1-2 16,5-2-2-16,11 0-7 0,8-1-10 0,6-1-10 0,12-5-11 15,7-3-11-15,11-2-14 0,8-6-16 0,11-2-14 0,10-6-15 0,11-4-12 0,11-4-14 16,11-4-18-16,12-6-59 0,9-4-78 0,13-5-43 0,10-5-30 0,7-4-18 15,12-4 14-15</inkml:trace>
  <inkml:trace contextRef="#ctx0" brushRef="#br0" timeOffset="1019.48">16453 5005 0 0,'2'9'33'0,"2"-1"256"0,-1 1-2 0,-1-1-73 0,3-1-106 15,0 0-58-15,1 0-37 0,3 2-17 0,0-1-6 16,3 2-3-16,2-1 2 0,2 1 3 0,1-1 5 0,4-1 2 16,3 0 2-16,3 1 3 0,4-1 0 0,4-2 2 0,4 0 1 0,4-1 2 0,3 0 1 0,8-2 2 0,3-1 3 15,7 1 1-15,6-2-1 0,3 0 2 0,5 1-1 16,9-2-1-16,1 0-1 0,6 0 0 0,1 0-1 0,8-2 0 0,5 1-1 0,3 0 0 0,2 1-1 16,7-3-1-16,6 1-2 0,2-1 1 0,5-2 2 0,6-2 1 0,1 1 1 15,9-3 2-15,4-2 3 0,2-1 1 16,7-2-1-16,4-2-1 0,1-1-1 0,2 0 0 0,4-5-2 0,6 1 0 0,-4-4 2 0,3-1-1 0,-3-3-2 15,-1 0-2-15,0-2-3 0,-4-1-3 0,-2-2-4 0,-4-2 0 0,-4-1 2 16,-4-2-1-16,-6 1 0 0,-9 0-1 0,-4-1-2 0,-9 1-1 0,-3-1 0 16,-8 2-1-16,-8-1-1 0,-6 1 1 0,-7-1 0 0,-8 2 2 0,-8 1 1 15,-7-1-1-15,-7 1-1 0,-8 0-1 0,-7 0 1 0,-9 0-3 0,-6 0-1 16,-5-1-3-16,-8-1-2 0,-6-1-3 0,-7 0-3 0,-8-1-3 0,-8-3-1 16,-9-1-1-16,-11-1 0 0,-10 0-2 0,-15-1 0 0,-11 3-3 0,-16-1 1 15,-15 2 0-15,-18 2 1 0,-12 3 3 0,-16 1 6 0,-14 4 3 0,-17 3 1 16,-11 4 4-16,-14 2 1 0,-13 7 0 0,-9 4 5 0,-8 4 1 0,-11 6 2 15,-6 3 2-15,-4 5 6 0,-5 6 2 0,2 6 2 0,0 4-2 0,3 6-1 16,-2 6-2-16,6 6 1 0,6 4 1 0,6 3 1 0,8 6 1 0,11 3-2 16,12 2 1-16,12 1-1 0,12 1 0 0,13-1-3 0,15 0-1 0,15-2 1 15,17-2 0-15,13-2 2 0,15-2 0 0,15-4 3 0,15-2 0 0,12-2 0 16,12-2 1-16,10-2 0 0,12 0 0 0,12 0 1 0,14-1-1 0,10-1 0 0,17-1 0 16,12-1 0-16,12-3-2 0,13-1 0 0,12-3-2 0,11-4-2 15,8 0-4-15,11-5-3 0,5-1-4 0,7-2-5 0,7-4-5 0,5-4-5 0,6-2-5 16,7-1-5-16,2-3-6 0,1-2-7 0,2-2-7 0,0-2-5 0,-3-2-9 0,2 0-9 15,-3-2-18-15,-3 1-23 0,-7-2-53 0,-7 0-70 16,-7-2-35-16,-7 2 131 0</inkml:trace>
  <inkml:trace contextRef="#ctx0" brushRef="#br0" timeOffset="2442.46">8829 8504 26 0,'-3'-7'299'0,"-1"1"-45"0,0-1-69 0,-1 1-58 15,3-1-54-15,-2 0-24 0,0 2-12 0,2 0-2 0,-2-2-3 16,1 3 1-16,2-1 1 0,-1 0-1 0,-2 2-4 0,3-1-4 0,-2 2-4 0,2-2-4 0,0 1-1 15,0 3-3-15,-1-3 0 0,1 2 0 0,1 1-4 16,0 0-1-16,1 1-3 0,2 1-1 0,-2-1-2 0,3 2 0 0,1 2 2 0,0 1 2 0,0 1 2 16,1 2 1-16,4 3 1 0,-1 0 1 0,2 1 2 0,1 4 0 0,1 2-1 15,2 1 0-15,1 3 1 0,1 1-1 0,-1 3-1 16,3-1 0-16,-1 3-2 0,1 1 0 0,1 1-2 0,-1 0-1 0,0 3-1 0,1-1-1 16,0 2-1-16,1-1 0 0,0 3 1 0,1 2-1 0,-1 1 1 0,0-1 0 15,1 4-1-15,-1 0 2 0,-1 1 2 0,0 1 0 0,-1 1 1 0,-1-1-1 0,1 2 0 16,-2 1 0-16,1 0 1 0,-1-1-1 0,-1 0 2 0,-1 0 0 0,-1-2-1 15,-1 0 0-15,1-3-1 0,0 0-1 0,-3-3 0 0,0-3-2 0,-2-2-1 16,1-3 0-16,-3-3-1 0,3 1 1 0,-4-4-1 0,3-3 0 0,-3 0-1 16,-1-4 1-16,1-1 0 0,-1-1 3 0,-1-3 2 0,1-1 2 0,0-3 4 15,-3 1 3-15,1-2 5 0,-1 0 3 0,1-1 3 0,-2-2 1 0,2-1 0 16,-2 0 2-16,-1-1 3 0,1 2 2 0,2-3 4 0,-2 1 1 0,0-1 2 16,-1 0 2-16,1 0-1 0,-1-1 2 0,0-1 0 0,0 2 0 0,0-2 1 15,0 0-1-15,0 0 1 0,0 0-2 0,0 0 0 0,2 0-3 0,-2 0-2 16,1 0-5-16,-1 0-3 0,1 0-5 0,-1 0-4 0,1 0-3 0,1-2-5 15,-1 2-2-15,-1-2-3 0,0 1-3 0,0-2-1 0,0 0-1 0,0 0-4 16,0 1-2-16,0-1-6 0,0 0-10 0,0 0-11 0,0 0-18 0,0 1-17 0,0-1-18 16,1 1-16-16,-1-1-14 0,1 2-14 0,1-2-14 0,1 3-15 15,0-1-30-15,-1 1-39 0,2 0-54 0,1 0-61 0,2 0-28 0,1 0-14 0</inkml:trace>
  <inkml:trace contextRef="#ctx0" brushRef="#br0" timeOffset="3899.48">18111 7301 205 0,'-10'-12'297'0,"-1"1"-75"0,2 0-106 0,-1 0-53 0,4 0-28 16,-2-1-13-16,1 1-3 0,2 0-4 0,0 2-1 0,2-1-2 0,0 1-3 15,-1 1 0-15,3-1-2 0,-1 2-1 0,-2-1 0 0,4 1-2 0,-1 2 1 16,1-1 0-16,0 2-3 0,0-1 1 0,0 1-2 0,0 1 0 0,0 0-1 16,0-1 2-16,0 2-1 0,1 1 3 0,-1-1 5 0,1-1 4 0,2 2 3 15,-2 0 2-15,0 0 4 0,-1 1 4 0,1-3 3 0,1 2 2 0,-1-1 4 16,0 0 3-16,-1 2 0 0,0-2 2 0,1 1-1 0,-1 0-4 0,0-1-5 15,2 2-5-15,-2-1-4 0,0 1-3 0,0 0-3 0,1 0-2 16,0 1-4-16,-1 3 0 0,3 0-1 0,0 3 1 0,2 2 3 0,-1 3 2 0,1 2 2 16,1 6 3-16,2 2 4 0,0 4 5 0,-1 3 2 0,0 2 3 0,0 4 0 15,0 1 1-15,-2 3 1 0,1 3 1 0,-2 1-1 0,-2 1-1 0,1 1-3 16,-1 3 0-16,-2-2-1 0,1 1-2 0,2 2 0 0,-2 0-4 0,-1 2-1 16,1 0-4-16,-1 1-1 0,1 3-4 0,1 0-2 0,0 2-2 0,1-1-2 15,-1 0-1-15,4 0-2 0,-2-1-3 0,2 1-1 0,3-4-2 0,-2 1-2 16,3-1-1-16,2-3 2 0,1-1 0 0,1-2 2 0,0 0 2 0,2-3 1 0,1-1 2 15,1-1-1-15,0-2 1 0,2-2 1 0,-1-3 1 0,-1-2-2 16,3-1 1-16,-3-1 2 0,0-2 0 0,-3-3 0 0,0-2 1 0,0-2 0 0,0 0 5 0,-5-3 9 16,1-3 10-16,0 1 12 0,-3-3 13 0,-2-1 13 0,1-2 9 0,0 0 7 15,-2-2 5-15,-1-1 3 0,0 0 3 0,0-1 2 0,-1-2 2 16,-1 0 2-16,2-1-4 0,-2 0-8 0,-2-1-10 0,1-1-13 0,-1-1-13 16,0 0-12-16,0 0-9 0,0 0-8 0,-1 0-6 0,1-1-6 0,-2-1-2 15,-2 0-4-15,3 0-3 0,-2 0-6 0,2-1-1 0,-1 2-2 16,0-1-1-16,0 0-4 0,0 0-3 0,1-1-4 0,1 3-3 0,-1-1-3 0,1 1 1 0,0 0 1 15,0 0 1-15,0 1 2 0,0 1 2 0,1 1 1 16,-1 1 1-16,1-1 0 0,1 2 0 0,-1 0 2 0,0 2 1 0,-1 1 2 0,2 0 4 0,-1 0 1 16,0 2 0-16,-1-1 0 0,1 2 0 0,1 1-1 0,0-1 1 0,-1 1 1 15,3 0-1-15,-3 1-1 0,2 0 1 0,-1-1 0 0,-1 3 2 0,2-1 2 16,-2-1-1-16,4 2 0 0,-3 0 1 0,2 0 0 0,-1 0 0 0,-1 0-2 16,2-1 1-16,0 1-2 0,-2-1 1 0,2-1-1 0,-2 2 0 15,2-2 1-15,-1 0-1 0,0-1-1 0,1-1 0 0,-1 1-1 0,-1-2 0 0,2-1 0 16,-2 0 0-16,3-2 1 0,-2 0 0 0,-1 0 0 0,2-1 0 0,-3-2 1 0,2 0-1 15,0 2 1-15,-3-4 2 0,2 0 1 0,-1 0 1 0,0 0 0 16,-1 0 1-16,0-1 4 0,0-1 0 0,0 0-2 0,-1 0-2 16,-2 0 1-16,0 0-3 0,-2-1 1 0,-2 0 0 0,-1 0 0 0,-3 1 0 0,-4-3-1 0,-4 1-1 15,-7 1-2-15,-3-1-1 0,-4 0-2 0,-7 0 1 0,-7 0-2 16,-6 0 3-16,-7 0 3 0,-6 1-1 0,-7-2-1 0,-7 2-2 0,-7 0 0 0,-6 0-6 16,-9 1-7-16,-7 1-7 0,-8 0-8 0,-8 2-14 0,-7 0-13 0,-4 2-15 15,-6 1-15-15,-6 1-16 0,-1 2-15 0,-1 1-13 0,-3 2-11 0,3 0-11 16,-2 3-11-16,2-1-5 0,1 0-4 0,2 2 4 0,7-1 3 0,6 0 6 0,5-2 5 15,4 1 0-15,9-3 2 0,4 1-17 16,8-1-23-16,4-5-44 0,8-1-52 0,8 0-20 0,6-5 285 0</inkml:trace>
  <inkml:trace contextRef="#ctx0" brushRef="#br0" timeOffset="5509.48">10618 9900 0 0,'-10'2'244'0,"-1"0"-27"0,1 0-81 16,0 0-47-16,0 0-36 0,2-1-15 0,2-1-4 0,-1 2-4 0,1-2 0 0,1 1 0 15,-2-1-2-15,4 0 0 0,-1 0-2 0,0-1-2 0,2 1-3 16,-2-2-4-16,3 2-3 0,0-1-2 0,-1-1-3 0,2 0-3 0,2 0-2 16,0 0-2-16,2 0-1 0,-1 1 0 0,2-1-2 0,3-1 0 0,1 0 1 15,2 0-1-15,0 0 1 0,5 1 1 0,4-1 1 0,1-1 2 0,6-1 1 0,3 0 2 16,5-2 3-16,7-1 0 0,3-2 1 0,6-2 0 0,5-2 2 15,5-1 1-15,4-2 1 0,6-3 1 0,6 0 1 0,5-2 1 16,0 0-1-16,5-2 0 0,3 1-2 0,1 0-2 0,4-1-2 0,2 2-1 0,1-1-2 0,0 2 0 16,4 0-1-16,0 3-1 0,-2-1-2 0,2 2 0 0,-2 3 0 0,0-1-1 0,-5 4 0 15,-4 1 0-15,0 1-2 0,-4 0 0 16,-4 2 0-16,-1 2 0 0,-1 0 2 0,-4 1-2 0,-5 0-4 0,-5 1-4 0,0 1-5 0,-6-1-6 16,-5 3-4-16,-3 0-4 0,-4 0-3 0,-7 0-2 0,-2 2-1 15,-8 0-3-15,-2-1-3 0,-6 2-6 0,-5 0-6 0,-4 0-9 0,-4-1-9 0,-4 2-22 0,-6 0-26 16,-5 0-53-16,-3-2-64 0,-6 1-31 0,-4-2 224 0</inkml:trace>
  <inkml:trace contextRef="#ctx0" brushRef="#br0" timeOffset="5964.47">12959 8745 0 0,'-16'-4'275'15,"1"-1"3"-15,-1 1-32 0,1 0-66 0,0-1-83 0,0 0-35 0,4 1-16 16,-1 1-7-16,0-1-4 0,4 2-4 0,-1-1-6 0,2 0-2 0,2 3-2 15,0-2-4-15,2 0-1 0,2 1-2 0,2 1-1 0,3 0 0 0,2 0 0 16,4 0-1-16,2-1-2 0,5-1 1 0,2 1 1 0,5 1 0 0,3-1-1 0,7 0 1 16,2-2 0-16,2 3 1 0,5-3 0 0,4 1 0 15,3-1 1-15,3-1-3 0,2 2-1 0,3 0-1 0,-1-2 0 0,3 2-2 0,-1-1-1 16,3 0 0-16,-1 2 0 0,0 0-2 0,1-1-2 0,-1 2-3 0,0 3 0 0,-4-2-1 16,0 3 0-16,-1 1 1 0,-5 2 0 0,0 1 0 0,-6 1 0 0,-4 0 0 15,-3 4 0-15,-3 0 1 0,-3 3 2 0,-2 0 2 0,-6 1 4 16,-3 1 4-16,-5 2 2 0,-1 1 3 0,-6 1 1 0,-2 2 2 0,-5 0 2 0,-2 1 1 0,-2 1 2 15,-5 1 1-15,-2 1 0 0,-3-1 0 16,-1 2 1-16,-3 0-3 0,-2 0-1 0,0-1-3 0,-1 1-2 0,-3-1 0 0,2 1-2 16,-1 0-3-16,0 1-3 0,0-1-2 0,-1-1-3 0,0-1-9 0,1 1-14 0,1-1-15 0,0-1-13 15,2 1-13-15,-1-2-12 0,-1 0-13 0,3-2-14 16,-1 3-15-16,2-3-14 0,1-1-31 0,3 0-39 0,-2-1-55 0,2 0-67 0,1-2-20 0,-1 0 185 16</inkml:trace>
  <inkml:trace contextRef="#ctx0" brushRef="#br0" timeOffset="6979.49">14704 8554 23 0,'3'-7'276'0,"-2"0"-59"0,0 1-84 16,-1 2-55-16,1-1-43 0,1 1-19 0,-1 0-9 0,0 1-3 0,0 1-1 16,3-1-1-16,-1 3-2 0,1-1-1 0,2 1 1 0,0 0 1 0,2 0-1 15,1 1 1-15,2-1 0 0,2 3 0 0,-1-2 0 0,2 1-1 0,-1 0 0 16,2 2 1-16,-1-2 0 0,2 1 1 0,0 1 1 0,0-3-1 0,-1 3 2 16,0 0 2-16,-2-1 3 0,-1-1 3 0,0 1 3 0,-3 0 1 0,1-1 2 15,-4 2 1-15,-1-3 2 0,0 1 0 0,-5-1 0 0,0 2-1 0,-5-2-1 0,0 3 0 16,-2-1-2-16,-6-2-1 0,-1 3-4 0,-4 0-4 0,-2 0-3 15,-1-1-3-15,-4 0 0 0,-2 1 0 0,0 0-2 0,-3-1-1 0,-2 2 0 0,-2-1 0 16,-2-1 2-16,0-1 0 0,-1 1 1 0,-3 0 0 0,-4-1 3 16,-1-1 2-16,-1 2 0 0,-3-2 3 0,-4 1 2 0,-4-1 3 0,-2 2 2 15,-4-2 0-15,-4 2 2 0,-3-1 1 0,-3 1 3 0,-4-2 3 0,0 3 5 16,0 0 6-16,-4 1 4 0,3 1 7 0,-2 0 7 0,1-1 5 0,1 3 7 0,-1 0 5 16,3 1 6-16,1-1 6 0,2 0 6 0,2 4 0 0,4-3-1 0,1 3-5 15,3-2-1-15,3 2-6 0,4 2-6 0,3 0-6 0,1 0-8 0,3 3-8 0,1 2-9 16,3 0-6-16,-1 2-8 0,5 4-8 0,-1 1-6 0,2 3-4 0,0 0 0 15,3 5-1-15,1 3-2 0,-1 3 0 0,2 2-1 16,0 2 0-16,3 2-2 0,3 2 1 0,1 0 0 0,2 1-1 0,1 1 1 0,1 1-1 16,3-1 1-16,1-1 0 0,3-3-2 0,1 1 0 0,1-1 0 0,0-2-2 15,4 0 1-15,0-2 0 0,2-2 0 0,-1 2-1 0,4-1 0 0,-2 0-1 16,3 1-1-16,0 0 2 0,2 1 1 0,-1 2 0 0,0 0 1 0,2 2 0 0,-1 4 0 16,2 1 0-16,-2 3 0 0,2 2 0 0,-4-1 0 15,3 3 1-15,-2 1 3 0,2 0 0 0,-1 0 1 0,-2 0-3 0,4 0-3 0,-1-1-1 0,0-2-1 16,4-1 0-16,0-2 1 0,4-1 1 0,0-5 2 0,4 1 1 0,3-5 2 15,3 0 1-15,3-4 0 0,4 0 0 0,2-2 1 0,2-2 3 0,6-1 2 16,1-1 3-16,6 0 2 0,3-1-1 0,2-2 0 0,5 2-3 0,1-3-3 16,2 0-2-16,2-2-3 0,2 0-1 0,1 0 0 0,3 0 0 0,3-2 3 15,-1-1 1-15,4 0 0 0,5-1 2 0,1 0 2 0,3-2 4 0,4-2 2 16,0 0 5-16,6-2 3 0,2-1 1 0,3-1 2 0,5-1 0 0,7-1 1 16,1-1 1-16,4-1-1 0,3-1 2 0,5-1 2 0,7 2 0 0,-1-3-6 15,5-1-3-15,1 1-3 0,3-2-2 0,1 0-3 0,2 1 1 0,1-1 2 16,2-2 2-16,2 0 2 0,1-1 1 0,1-1-1 0,1-2-2 0,4 1-1 0,4-4 1 15,-2 1 3-15,-1-2 1 0,-1-2 2 0,1-2 3 0,-3 0 2 0,-3-1 0 16,-1-3 0-16,-3 0-3 0,-2 0-4 0,-3-1-2 0,-5-1 0 16,-7 0-3-16,-1-2-4 0,-4 2-1 0,-2-2-3 0,0-1-1 0,-5-1 0 0,-6 0 0 15,-4 0-3-15,-1 0-2 0,-5-2-5 0,0-1 2 0,-6 1 0 0,-5-2 1 16,-1 3 1-16,-3-2 0 0,-5-1-2 0,-4 4 0 0,-3-3-1 0,0-1 1 0,-6 3-2 16,-3-2 0-16,-5 0-1 0,-1 0 1 0,-4-2 1 15,-3-1 1-15,-2-1-3 0,-1-2-3 0,-4-2-5 0,0-2-5 0,-4-2-1 16,-1-4-5-16,-1-6-7 0,-1-4-6 0,-4-4-9 0,-2-6-10 0,-1-7-12 0,-3-5-11 0,-4-6-13 15,-5-6-8-15,0-6-5 0,-6-9-1 16,-4-3 1-16,-4-7 4 0,-6-4 4 0,-5-5 4 0,-5-4 6 0,-6 1 6 0,-7 2 5 0,-7-1 11 0,-9 1 10 16,-5 6 12-16,-11 2 14 0,-6 6 9 0,-11 8 3 0,-8 7 3 0,-10 7 1 15,-13 5 1-15,-6 8 2 0,-15 5-1 0,-10 6 2 0,-9 4-1 0,-8 7 2 16,-7 4 0-16,-7 7 2 0,-6 3-2 0,-10 4-1 0,-6 2 0 0,-4 4 3 16,-2 3 2-16,-2 3 0 0,0 3 5 0,0 4 0 0,1 1 0 0,1 2 0 15,4 3-1-15,8 1 1 0,-1 1 0 0,4 3-1 0,2 2 3 0,2 1 4 16,9 3 1-16,5 0 0 0,3 2-1 0,5 3-1 0,4 2-3 0,2 2-5 15,9 0 1-15,5 3 0 0,3 1 3 0,4 4 0 0,4 2 2 0,3 2 1 16,3 4-3-16,3 1-2 0,5 3-1 0,2 3-2 0,4 3-1 0,6 3-4 16,7 1-4-16,6 2-5 0,3 2-10 0,5 2-12 0,7 1-16 0,6 0-13 15,7 2-13-15,3 0-12 0,6-2-12 0,9 1-11 0,3-2-8 0,5-3-8 16,7 1-7-16,5-2-5 0,5-2-3 0,5 2-3 16,6-4-8-16,5 1-10 0,4 1-47 0,3-4-60 0,7 1-33 0,5-4-18 0</inkml:trace>
  <inkml:trace contextRef="#ctx0" brushRef="#br0" timeOffset="13086.41">14103 12688 252 0,'-6'0'197'16,"1"-2"-51"-16,-1 2-50 0,2 0-31 0,0-1-21 0,0 0-10 0,2 0-3 16,-2 1-1-16,3-2-1 0,-1 1 0 0,-1 0-1 15,3 0 0-15,-1 1 1 0,0-1-1 0,-1 0 0 0,1 0-2 0,1 1-3 0,-1-2-4 0,0 1-3 16,-1 0-4-16,2 1-3 0,0 0-1 0,0 0-2 0,0 0 0 0,0 0 1 0,0 0 0 15,0 0 0-15,0 0 1 0,0 0 2 0,0 0 3 0,0 0 4 16,0 0 4-16,0 0 7 0,0 0 4 0,0 0 6 0,0 0 7 0,0 0 9 16,0 1 9-16,0 0 8 0,0-1 10 0,0 2 8 0,0-2 7 0,0 1 7 0,0 0 1 15,0 0 0-15,0-1-1 0,0 0-2 0,0 1-3 0,0-1-3 0,0 0-5 16,0 0-7-16,0 0-7 0,0 0-6 0,0 0-9 0,0 0-8 0,0 0-8 0,0 0-8 16,0 0-6-16,0 0-4 0,0 0-4 0,0 0-5 0,0 0-1 15,0 0-1-15,0 0-4 0,0 0-2 0,0 0-3 0,0 0-3 0,0 0-3 16,0 0-3-16,0 0 1 0,0 1 3 0,0 0 1 0,0 1 2 0,2 0 3 0,-1 1 3 15,0 1 2-15,-1-2 2 0,0 4 2 0,0-1 2 0,0 0 1 0,0 1 1 16,0 1 3-16,0 1 4 0,0 0 0 0,0 1-1 0,-1 0 1 0,0 0 4 16,-1 2 1-16,0 1-2 0,2-2 0 0,-1 2 0 0,-1 1 2 0,1 2 4 15,-1-1 3-15,-1 2 2 0,3 2 5 0,-2 1 2 0,-1 4 3 0,2 1 5 16,-3 1-2-16,3 4-2 0,-1-1-2 0,-1 4 2 0,2 3-1 0,-2 1-4 16,2 1-5-16,-2 2-1 0,2 0-5 0,0 1-3 0,-1-2-6 0,2 2-5 15,2 1-7-15,-1-3-7 0,0 1-1 0,2-1 1 0,0 0-2 0,-1-1-3 16,3-1-2-16,0 0 1 0,-1-1-1 0,-1-1 1 0,1-2-1 0,0-2-1 15,2-2 0-15,-1 1-2 0,-1-4 1 0,2 1-1 0,-2-1-3 0,-1 0-6 16,1-4-8-16,0 0-8 0,2 0-6 0,-2-4-8 0,0 0-5 0,-2-3-8 16,3 1-6-16,-3-2-9 0,2-1-9 0,-1-2-7 0,-1 0-9 0,2-1-9 0,-2-3-11 15,1 2-14-15,-2-4-15 0,2 1-16 0,-1-1-14 0,-1-1-13 0,1-2-11 16,-1-1-11-16,0-3-11 0,-1 1-12 0,1-2-23 0,-1-1-25 16,0-2-51-16,-1 0-60 0,1-2-23 0,-1 0-3 0</inkml:trace>
  <inkml:trace contextRef="#ctx0" brushRef="#br0" timeOffset="13491.45">13601 13736 360 0,'-10'-9'473'0,"2"0"1"0,-2-3 2 0,1-1 0 0,-1 1-4 16,-1-1-123-16,3 1-180 0,1 3-81 0,-3-1-39 16,4 1-17-16,-2 3-6 0,2-1-7 0,1 2-5 0,0 2-1 0,3 1 1 0,-2-1 0 0,3 3-1 15,0 1 5-15,1 2 4 0,0 1 6 0,2 1 4 0,1 4 2 0,0 2 1 16,3 1 0-16,2 1-1 0,0 4-2 0,3 3-4 0,1 2-4 0,0 0 0 16,2 3-2-16,1 3-1 0,0-2-3 0,1 3-5 0,0 0-4 0,1 0-3 15,2 1-3-15,-2 0-1 0,2-1-1 0,1 0-2 0,-1-2 0 0,-1 1 0 16,2-3 1-16,-1-1 1 0,-2-2 0 0,1-3 1 0,-1 0 1 0,-1-2 1 15,0-4 2-15,-2 0 0 0,1-3 1 0,-2-2 3 0,1 0 0 0,1-4 2 16,-4-3-1-16,3-1 0 0,-1-2-1 0,0-4 1 0,2-3-3 0,-3-2-1 16,3-5-5-16,-2-1-6 0,-1-6-6 0,2 1-4 0,-3-4-5 0,0-3-6 15,1 0-4-15,-2-2-8 0,2-2-10 0,-4 1-9 0,2-2-13 0,-2 2-14 16,-1-1-14-16,-1 2-13 0,-1 1-15 0,0 1-14 0,-1 2-13 16,-3 1-14-16,0 1-14 0,-1 1-12 0,-1 4-14 0,0 1-13 0,-3 3-31 0,-1 3-39 15,0 0-45-15,-1 1-52 0,-2 3-14 0,0 1 1 0</inkml:trace>
  <inkml:trace contextRef="#ctx0" brushRef="#br0" timeOffset="14361.41">9875 16458 489 0,'-10'6'503'0,"-4"-2"-5"0,0-3-6 0,-2-1-3 0,-2-1-3 16,1-3-106-16,-2 0-153 0,3-3-110 0,1 1-95 15,0 3-41-15,3-2-18 0,2 0-6 0,0 2-5 0,2-1-1 0,2 0 0 0,4 1 2 0,0 1 4 16,4 2 3-16,0 0 2 0,5 0 3 0,2 1 7 0,5 2 6 0,2 2 9 16,3-1 4-16,3 1 4 0,5 3 3 0,5-1 1 0,4 2-2 0,3 0-1 15,7 0 0-15,6 3 3 0,4 0 0 0,5-2 0 0,6 2-1 0,5-2-1 16,5 1-5-16,6-2-4 0,4 0-5 0,6 0-2 0,7-2-2 0,4 1 0 15,3-4 2-15,4 1 4 0,4-1 1 16,6-1-2-16,5-1-2 0,3 1 0 0,3-2 0 0,2 0 3 0,0 1 2 0,4-2 4 0,0 0 4 0,2 0 5 16,2 0 0-16,1-2 1 0,0 0-2 0,3 1 0 0,2-3-2 0,1 2 0 15,1-2 0-15,1-1 2 0,-4 0 3 0,1-2 2 0,0 0 0 0,-1-3-2 0,-2 0-1 16,2-2-3-16,-2-3-1 0,3 0 0 0,3-2 2 0,-2 0-1 0,-1-2 0 0,-1 0 0 16,-1-1-6-16,-2 2-9 0,0-2-8 0,-1 2-9 0,-4 3-7 15,-5 1-7-15,-3-1-7 0,-6 5-7 0,1 1-7 0,-6 1-7 16,-3 4-9-16,-3 0-10 0,0 1-5 0,-3 2-5 0,-3 2 2 0,-1 2 6 0,-8-1 6 15,-3 2 5-15,-1-1 6 0,-5 1 6 0,-7 0 8 0,0 0 6 0,-2 0 8 0,-5-2 6 16,-5 0 9-16,-2-1 8 0,-2-2 7 0,-2-2 8 0,-2-2 4 0,-3-2 2 16,-3-3 1-16,-2-2 0 0,-3-5 0 0,-2-5-1 0,-2-3-2 0,-2-5-1 15,-5-6-5-15,0-3-4 0,-6-7-1 0,-4-4 1 0,-3-4-1 0,-7-5-3 16,-2-6 2-16,-5-5 3 0,-7-5 5 0,-6-4 7 0,-6-5 11 0,-7 0 14 16,-7-1 12-16,-7 1 13 0,-8 0 16 15,-9 0 17-15,-6 4 9 0,-9 5 6 0,-5 5 4 0,-8 3 5 16,-4 6 0-16,-6 6-1 0,-7 5-11 0,-6 6-13 0,-4 5-19 0,-1 6-21 0,-3 5-21 0,-5 7-19 0,-2 3-18 15,-1 3-17-15,-5 6-12 0,1 1-8 0,-4 6-7 0,1 2-6 0,-2 1-2 0,2 4-2 16,1 3 4-16,1-1 8 0,1 1 10 0,1 2 16 16,5-1 10-16,5 2 11 0,1 0 6 0,2 1 9 0,3 0 4 0,5 1 4 0,3-1 4 0,5 1 2 15,1 0 0-15,4 2 1 0,6-1-3 0,2 1-2 0,3-1-3 16,2 3-6-16,4 0-4 0,4 0-6 0,3 3-6 0,4-1-4 0,4 1-5 0,2 2-6 16,4 1-6-16,3 0-8 0,3 1-8 0,4-2-10 0,2 2-24 0,6 2-29 0,2-2-59 15,3-2-71-15,5 4-34 0,3-3 195 0</inkml:trace>
  <inkml:trace contextRef="#ctx0" brushRef="#br0" timeOffset="32197.6">4783 4915 0 0,'48'6'225'0,"8"-1"67"0,7-2-43 0,8-3-67 15,6-4-79-15,9-3-38 0,7-3-19 0,8-2-9 0,8-3-5 16,9-3-2-16,6-2 1 0,8-4-1 0,4-1-1 0,6-3-1 0,5-3 0 16,2-1-2-16,-2-2-3 0,2 0 2 0,1-4 2 0,-3 0-5 0,0-2-8 15,-2-1-10-15,-1-2-10 0,-1-1-13 0,-4-2-13 16,-5-2-16-16,-1-3-15 0,-6 0-30 0,-8-4-39 0,-2-3-64 0,-8-5-71 0,-8 0-40 0,-9-1-26 0</inkml:trace>
  <inkml:trace contextRef="#ctx0" brushRef="#br0" timeOffset="32339.6">8158 2562 0 0,'-176'6'5'0,"-15"7"330"0,-9 8-1 0,-9 7-59 0,-9 5-84 0,-8 9-73 16,-3 5-67-16,-3 7-30 0,2 6-15 0,8 5-11 0,3 4-8 0,7 3-4 15,7 6-6-15,11-1-5 0,14 2-6 0,12-2-9 0,18-1-9 0,13-1-21 16,18-4-31-16,15-6-57 0,16-3-70 0,17-7-41 0,15-6-8 16</inkml:trace>
  <inkml:trace contextRef="#ctx0" brushRef="#br0" timeOffset="32879.6">16718 4492 49 0,'4'16'217'16,"5"1"0"-16,6 2-6 0,8 1-28 0,6 0-39 0,6-1-40 0,7 0-39 0,9 2-21 15,9-2-9-15,7-2-8 0,7 0-6 0,12-1-7 0,9-1-4 0,10-2-4 16,8-4-2-16,10 1 1 0,11-3-2 0,10-1 1 0,10-3-1 16,10-2 0-16,6-2 0 0,5-2-2 0,2 0 0 0,3-4-4 0,-1-1-6 0,0-2-8 15,-3-5-6-15,-4-1-11 0,-6-3-8 0,-4-2-20 0,-11-3-21 16,-13-3-32-16,-13-2-40 0,-10-5-53 0,-14-3-58 0,-11-2-28 0,-14-3 231 15</inkml:trace>
  <inkml:trace contextRef="#ctx0" brushRef="#br0" timeOffset="33001.6">20239 3606 315 0,'-141'-16'318'15,"-10"3"-59"-15,-13 3-84 0,-9 6-59 0,-12 2-46 0,-7 5-21 0,-8 6-12 0,-5 4-3 0,-5 4 1 16,1 1 3-16,3 4 5 0,4 2 6 0,10 1 7 0,11 1 4 0,10-3 4 16,18 1 2-16,16-2 1 0,19-3-1 0,18-1-3 0,18-2-6 0,17-3-8 15,15-3-14-15,18 1-18 0,10-1-25 0,17-1-24 0,16 0-26 0,15-1-25 16,16 0-33-16,19 1-34 0,16-2-76 0,12 0-91 0,15-2-44 0,7 1-20 15,7 0-11-15,5-2 378 0</inkml:trace>
  <inkml:trace contextRef="#ctx0" brushRef="#br0" timeOffset="33662.6">16909 6103 0 0,'-20'1'36'0,"0"1"302"0,0 0-2 16,0 1-53-16,-2-1-79 0,2 2-72 0,0 0-73 0,0 3-30 0,0-2-12 15,2 4-8-15,-1 0-3 0,-1 3-2 0,2 0-3 0,-2 4 1 0,-1 1 1 16,-2 1 1-16,2 3 0 0,0 3 0 0,-1 1 0 0,-2 1 0 0,3 2 1 15,0 2-3-15,1 2-2 0,0 0 0 0,3 3 1 0,1 0 1 0,2 2 0 16,3 2 2-16,1 0-1 0,4 0-3 0,2 5-1 0,0 2-2 16,4 1-1-16,3 1-4 0,-1 2-4 0,-1 1-2 0,2 2-2 0,-2 2-3 0,-1 1-3 15,-1 1-2-15,-2 1-3 0,0 1-2 0,-6 3-2 0,0-1 0 0,-2-2 1 16,-4-1 2-16,-1-2 2 0,-1-2 4 0,-3-1 5 0,-3-4 7 0,0 0 6 16,-4-5 6-16,-1-2 4 0,-3-1 6 0,-2-4 4 0,-2-3 4 0,-1-3-1 15,-3-3 0-15,1-2 0 0,-3-4-1 0,-4 1-2 0,0-5-5 0,-2 0-5 0,0-2-7 16,-4-1-7-16,1-2-6 0,0-3-4 0,-1 1-4 0,2-2-2 0,3-2-2 15,0-1-1-15,0-2-3 0,4 0-2 0,2-1-8 0,3-1-12 16,2 1-16-16,2-2-21 0,0-1-48 0,4 0-63 0,1 0-43 0,1-3-10 16</inkml:trace>
  <inkml:trace contextRef="#ctx0" brushRef="#br0" timeOffset="34026.6">11224 7088 70 0,'-6'-9'336'0,"1"1"-38"0,1 0-56 0,-1 0-55 0,0 0-56 0,1 1-28 0,1 0-15 16,-1-1-10-16,-1 1-8 0,3 1-7 0,-1 0-5 0,-1 1-5 16,3 0-7-16,-2 1-3 0,2 0-3 0,1 2 0 0,0 1 1 0,0 1 1 0,4 2 1 15,0 2 2-15,2 1 1 0,3 3 3 0,1 1 1 0,3 4 4 0,5 4 2 16,2 2 2-16,2 1 4 0,4 3 0 0,0 1-1 0,5 2-2 0,1 2-6 16,3 2-6-16,2 1-8 0,2 0-7 0,-1 1-5 0,2 0-3 0,1 0-1 15,3-2-3-15,-2 1-4 0,-1-1-2 0,2 0-3 0,0-1-2 16,0-1-2-16,-2-1-3 0,-1-2-8 0,0 0-12 0,-1-1-17 0,3-3-22 0,-1 2-22 15,1-3-24-15,1 0-28 0,-1-1-23 0,0-2-26 0,3 0-67 0,-3-2-87 16,1-2-52-16,-1-1-35 0,-1-1-15 0,-1-1-6 0</inkml:trace>
  <inkml:trace contextRef="#ctx0" brushRef="#br0" timeOffset="35344.62">13179 6660 0 0,'-5'2'307'0,"-3"-1"94"0,1 0 11 0,0-1-56 0,-2 2-82 0,3-1-66 16,-1-1-58-16,0 0-26 0,2 0-13 0,0 0-12 0,1 0-12 0,-1 1-10 0,3-1-11 16,-2 2-8-16,3-1-11 0,-2 0-8 0,2-1-8 0,1 2-3 15,0 0-2-15,0-1 0 0,3 3-1 0,-1-2 0 0,1 2 1 0,0 0 2 0,2 1 0 16,0 0 2-16,0 2 0 0,3-1-2 0,-2 2-2 0,0 0-2 0,3 0-1 16,-3 2-5-16,2-2-4 0,0 3-3 0,1 0-1 0,0 0-1 0,-2 0-1 15,3 0-2-15,-2 1-2 0,0-1 0 0,-2-1 0 16,3-1 0-16,-3 3 2 0,2-3-1 0,-1-1-1 0,-2 1 2 0,0-2 3 0,1-1 4 15,-2 0 6-15,1 0 2 16,-2-1 4-16,-1 0 2 0,2-2 2 0,-2 0-1 0,-2 0-1 0,0-3-1 0,0 0 1 0,0-3-1 0,0 0 0 0,0-2-2 16,-1 0-3-16,-3-3-5 0,3-1-6 0,-1 0-4 0,-1-5-3 0,3 0-2 15,-1 0-1-15,1-2 0 0,0-1 1 0,1-1 0 0,0-1 1 0,2 1 0 0,-1-1-1 16,3 1 1-16,-1 1-1 0,0 1 1 0,-1 0 0 0,2 3 1 0,-1 0 0 16,1 1-2-16,-1-1-1 0,-2 4 0 0,3 1 1 0,-2 0-2 0,-1 0-1 15,1 2-1-15,-1 1 1 0,-1-1 2 0,2 3 0 0,-1 0 0 0,1 1-2 16,-1 0 1-16,2-1 3 0,-1 3-1 0,-1-1-1 0,3 1 0 0,-1 0-1 15,-1 1 0-15,1-1 1 0,0 2 1 0,2 0-1 0,-1-1 1 0,0 2-1 16,1 0 1-16,-1-1-1 0,0 2-1 0,3-1-3 0,-2 1 1 0,0 0 0 0,1 0 1 16,1-1 3-16,-2 0 0 0,3 1-2 0,-3 1 0 0,3-2 1 15,-3 1-1-15,4-1 0 0,-3-1 1 0,3 1 0 0,-3-2 2 0,0 1 2 0,0-1-1 16,1-1 1-16,-1 0-2 0,1-1 0 0,-2-1 0 0,3 1 0 16,-2-2 1-16,2-1 0 0,-2-1-2 0,3 2 0 0,-2-2-2 0,0-1 1 15,1 0-1-15,2 0 1 0,-2-1-1 0,3-2 0 0,0 1 0 0,0 0 2 0,3-1-2 16,1-1-1-16,0-1 1 0,0 1-2 0,3-1 1 0,-1 2 0 0,2-1 1 15,2 0-2-15,-1 2 0 0,0-1 0 0,0 3-1 0,1-1 1 16,-2 2-1-16,1 0-1 0,-1 1 0 0,-1 1 0 0,-2 2-1 0,-2-1 2 16,-1 2-1-16,-2 2-1 0,-2-1 0 0,0 2 1 0,-3 1 1 0,-2 0-2 0,-1 1 1 0,-1 1 2 15,-3 1 2-15,-2 2 3 0,0-1 0 0,-2 1 0 0,-1 0-1 16,-2 2-1-16,-1-2 3 0,1 3 2 0,-1-3 1 0,2-1-2 0,-2 1 2 0,1 0 4 16,2-1 1-16,-1-2-2 0,1 0-1 0,3-2-2 0,0 1 0 0,2-1 1 15,2-1 1-15,0-1 2 0,2-1-2 0,2 0-2 0,0-1-2 0,3 0 1 16,1-1 0-16,0 0-3 0,4 0-2 0,-1-2 0 0,2 0 0 0,1-1-1 15,2 1 0-15,-1-1-1 0,-1-1 0 0,4 0 1 0,-1 1-1 0,-1-2-3 16,2 1-3-16,-3-1-4 0,2-1-4 0,-2 4-6 0,2-3-10 0,-1 0-10 16,-1 1-15-16,-2 0-16 0,1 0-19 0,0 0-21 0,0-1-18 0,-1 2-20 15,0-1-10-15,0 1-10 0,-4 0-6 0,3 0-4 0,-2-1-1 0,0 1-1 16,-1 3 2-16,-1-2 3 0,0-1 5 0,-3 2 6 0,2-1-3 0,-2 0-7 16,-1 1-21-16,-1-1-26 0,-1-1-30 0,1 0 14 0</inkml:trace>
  <inkml:trace contextRef="#ctx0" brushRef="#br0" timeOffset="35575.61">14627 6157 0 0,'-5'6'91'0,"0"1"228"0,-1-2-3 0,1 3-72 0,0-3-102 0,-1 3-59 0,2-3-39 16,-1 1-16-16,1 0-12 0,2-2-4 0,-3 1-3 0,4 0-5 15,-2 0-6-15,2-2-13 0,0 1-16 0,1 0-34 0,0-1-42 0,1 0-65 0,0-1-77 16,2-2-40-16,-1 0-26 0</inkml:trace>
  <inkml:trace contextRef="#ctx0" brushRef="#br0" timeOffset="38924.56">21636 9725 0 0,'-4'-16'323'0,"3"1"173"0,0-2 10 0,0 0 9 15,-2-1 11-15,1 1-66 0,-1 0-100 0,-2 0-67 0,3 0-53 16,-1 3-35-16,0 0-28 0,0 2-22 0,-1 1-22 0,1 1-14 16,0 1-15-16,-1 2-12 0,2 1-8 0,-2 1-11 0,3 3-13 0,-3 1-16 0,3 1-19 0,0 3-11 15,0 1-8-15,1 3-4 0,0 1 1 0,1 4 1 0,0 2 3 0,4 2 3 16,-1 3 4-16,1 2 10 0,0 2 10 0,2 3 10 0,-1 0 6 0,4 3 5 0,-2 0 4 15,0 1 3-15,1 0 2 0,2 0 2 0,-2 1-1 16,0-1 2-16,-2-1-2 0,3 0-1 0,-4 0-4 0,2-3-8 0,-1-1-10 0,-2 0-8 16,0 0-5-16,1-2-4 0,-2-1-3 0,-2 0-4 0,1 0-4 0,-2-3-1 0,2 1-1 15,-2-3 1-15,1-1-2 0,-2-1 0 0,2-1 1 0,-2-1-1 0,1-1 1 16,0-3-2-16,-1 0 0 0,1-2-2 0,1-2-1 0,-1-3 0 0,-1-2 1 16,0-2 0-16,0-3 0 0,0-2-1 0,0-5-1 0,0-2-1 0,0-3-1 15,0-4-1-15,-1-2-3 0,1-2 1 0,0-2-1 0,0-2 0 0,0 0 1 16,0-1-1-16,0 0-1 0,1 1 0 0,0 0 0 0,-1 2-1 0,3 2 0 15,-1-1 1-15,-1 3 0 0,4 2-1 0,-2 1-1 0,0 1 1 0,1 3 1 16,1 1-1-16,0 1 0 0,0 1 0 0,1 1 1 0,3 2 0 0,-1 0-1 16,0 1 0-16,2 3 1 0,0-1-2 0,0 2 0 0,1 0 1 0,0 1-1 15,2 1 1-15,-1 3 1 0,2 0-2 0,-2 4 0 0,3 1 2 0,0 1 0 16,0 3-1-16,0 0 1 0,0 2-1 0,-1 2 0 0,0 1-1 0,1 1 2 16,0 2 2-16,-2 0 0 0,0 0 0 0,1 1-1 0,-2 0 1 0,-2 1 0 15,1 0-1-15,-1-1 1 0,0 1 0 0,-1-1 1 0,0-2 1 0,-2 0 1 0,-1-1 2 16,-1-3-1-16,0 2 2 0,-1-4 3 0,2-1 2 0,-2-1 1 0,-2-2 0 15,2-1 1-15,-3-1-1 0,1-4 0 0,-1 0-1 16,-1-4 1-16,0-1-1 0,0-3 0 0,-1-4-2 0,-1-3 0 0,1-2-3 0,1-2-3 16,-1-2-2-16,0-2-1 0,1-2-1 0,0 2-1 0,1-2 0 0,0-1 0 0,0 1 0 0,4 1 1 15,-2 0-1-15,1 2-1 0,1 1 0 0,1 0 0 0,0 2-2 16,0 1 1-16,0 3-1 0,1 1 0 0,-1 1-1 0,1 3 1 0,-2 2 0 16,2 0-2-16,-1 3 1 0,-1 1 1 0,0 1-2 0,0 3 2 0,1 3 0 15,-1 1 0-15,0 1 2 0,1 3-1 0,-1 0 1 0,0 2 0 16,1 0 1-16,-1 1-1 0,0 1 2 0,0 1 1 0,0 1 1 0,-1 1 0 0,-1 1 1 0,1 0-1 15,2 1 2-15,-2 0 1 0,0-1 0 0,0 2 2 0,-1 0-1 16,2 1-1-16,0-3 1 0,-1 2 0 0,0-1 0 0,0 0 0 0,0-1-1 0,0 0 0 16,1-2 0-16,1 0 1 0,-1 1-2 0,0-4-1 15,1 1 1-15,1-2 0 0,-1-1 1 0,1 0-1 0,1-2 2 0,0-1 0 0,0-1 0 0,-1-3-1 16,3-1 0-16,1-2-1 0,-2-1 1 0,3-3-1 0,0-1 1 0,0-4-1 16,0-2-1-16,1-1 1 0,-2-2-1 0,1-4-3 0,0-1 1 0,-1-3 0 15,-2-1 0-15,1-1-2 0,-3-2 0 0,2-1 0 16,-2 1 0-16,-1-2 0 0,1 1 0 0,-2 1 0 0,-2-1 0 0,2 6-1 0,-1 1 0 0,-2 1 0 15,1 3-1-15,-2 1-2 0,2 3 0 0,-2 3 1 0,1 0 1 0,-2 4-1 16,0 1 1-16,0 3-1 0,0 2 1 0,0 2-1 0,-2 3 2 0,-1 1-1 16,2 2 1-16,-3 4 2 0,2 0 0 0,-2 1 1 0,2 3 0 0,-2 0 0 15,0 1-2-15,3 1 1 0,-1-1 0 0,0 0-1 0,2 3 0 0,0-2 1 0,0-1 0 16,0 0 1-16,3 2 0 0,-1-2-1 0,2-2 2 0,2 1 1 16,-1-1 0-16,0-1 1 0,1-1-2 0,2 1 0 0,-2-2 1 0,4 0 1 15,-3-1 1-15,3-1 2 0,-1-1-1 0,2-1 0 0,2 0-1 0,-2 0-1 0,1-1 0 16,2-2-2-16,-3 0 2 0,4-1 0 0,-1-2 2 0,0-2 1 0,0 0 0 0,2 0 0 15,1-3-1-15,0-1-1 0,0-3-1 0,2 2 1 0,-2-4 0 0,1-2 0 16,-1 1 0-16,-1-2 0 16,0-1-1-16,0-2 0 0,-2 1 3 0,1-2 0 0,-2 1 0 0,-1-2 1 0,-2 2 2 0,0 1 2 0,-3 1 0 0,-2 1 1 15,1 1-1-15,-2 0 0 0,1 3 0 0,-2 1-1 16,0 0 0-16,-3 1 0 0,0 2-2 0,0 0-3 0,-3 1-2 0,0 1 0 0,-2 1-3 0,1 1-1 16,-2 1-1-16,1 1 2 0,0 1-1 0,-1 0 0 0,-1 0 0 15,0 0 1-15,1 2 0 0,1 1 0 0,0-2 1 0,1 2-1 0,0-1 2 0,1 1 0 16,1 1-1-16,-1-1 0 0,3 2 0 0,0-2 0 0,0 2 0 0,0 0 2 15,3 0-2-15,-1 2 1 0,1 0 0 0,1-2 1 0,2 2-1 0,0-1 2 16,1 0-1-16,-1 0 1 0,4-1-1 0,-1 0 0 0,1-1 1 0,1 1-1 16,0-3 1-16,3 1 0 0,0-1-1 0,1-2 2 0,1 0-2 0,1-2-2 15,0-1 0-15,2 0 1 0,-2-2-1 0,2-1 1 0,1 0 0 0,0-3-1 16,-1-1 1-16,-1-1-1 0,2-1-1 0,-3-2-1 0,2-3-1 0,-3 0-2 16,0-2-1-16,-1-2 1 0,0-2-2 0,0-2-1 0,-4-2-1 0,-1-3-1 15,0-1-1-15,-1-2-1 0,-2-6-1 0,-2 0-1 0,0-5-1 0,-1-4-1 16,-3-3 0-16,0-2 1 0,-1-4 0 0,-1-5 0 0,0-2 0 0,-2-2 1 0,2 1 0 15,-1-1 1-15,-1 4 0 0,2 1 2 0,0 6-1 0,0 3 2 0,1 7 0 16,0 4 0-16,0 4 0 0,0 5 0 0,0 3 1 0,0 2 1 0,0 5 0 16,0 2-1-16,-2 2 1 0,2 3-1 0,-1 3 1 0,0 3 1 0,-1 0 0 15,1 5 0-15,1 1 0 0,-1 4 3 0,0 1 0 0,-1 2 3 16,2 3-2-16,0 1 0 0,0 1 0 0,2 2 0 0,-1 2 0 0,0 2 0 0,2 1-1 16,-1 1 0-16,2 2 0 0,0 1 1 0,-1-1 0 0,1 2-1 0,1 2 0 15,0 0 0-15,0 1 2 0,0 0 2 0,0 2 3 0,1 2 2 0,-1 1 2 0,1 2 0 16,3 1 1-16,-1 2 2 0,0 0 1 0,2 2 0 0,1-2 1 0,-1 3 1 15,4-1 0-15,-2 0-1 0,3-1-1 0,-1-1 0 0,1 0-2 0,1-3-2 16,0 0-1-16,1-3 2 0,2-2-1 0,0 0 0 0,-1-1 0 16,2-3-1-16,1-3-1 0,-1-2 0 0,1-3 1 0,0-2-1 0,1-2 0 0,-1-2 0 15,0-4 0-15,0-1 0 0,1-5-1 0,-2-1-2 0,0-5-1 16,0-1-2-16,-1-5 2 0,-1-4 1 0,1-3-1 0,-2-5 1 0,-2-2 1 0,-1-4-1 16,-2-4 0-16,-1-1-2 0,-2-4 0 0,-2-3 0 0,0-2-1 0,-2-2 0 15,0-2-1-15,-3 1 1 0,1 0-1 0,-1 0-1 0,-2 2-1 0,0 1-2 16,0 3 1-16,0 5 0 0,0 2 0 0,0 1 0 0,-1 6 0 0,0 1-1 15,-1 6 1-15,1-1 0 0,0 3-1 0,-3 3 0 0,3 1 0 0,-1 2-1 16,0 0 1-16,0 3 0 0,-1 1 0 0,2 0 1 0,-2 3-1 0,2 0 1 0,-1 0-1 16,-2 3 1-16,3 1-1 0,-2 0 0 0,2 4 0 0,-1 1 2 15,0 1-1-15,0 1 2 0,-1 3 0 0,3 0 0 0,-2 4 0 0,2 2 1 16,0 1-1-16,2 4-1 0,-2 0 1 0,3 2 0 0,-1 3 1 16,0 1-1-16,0 3 0 0,2 2 1 0,-2 2-1 0,3 1 0 0,-2 2 0 0,0 0 3 0,1 1-1 15,1 0-1-15,0-1 0 0,0 1 0 0,0-3-1 0,2 1-5 0,0-1-3 0,-1-2-7 16,0-2-6-16,2-2-6 0,-1-2-9 0,-1 0-8 0,2-3-17 0,-1-1-20 15,1-1-29-15,0 0-33 0,0-2-31 0,-2-1-30 0,3-1-28 16,-3-2-29-16,1-2-29 0,-2 0-32 0,-1-3-21 0,-1-1-15 0,-1-1-6 16,-2-3-2-16,0 0 10 0,-2-5 16 0,-2-1 32 0,-3-3 41 0,-1-2 38 0,-2-2 40 15,-2-1 41-15,-2-4 41 0,-1-2 46 0,0 0 50 0,-2-1 38 0,-1-2 35 16,2-1 29-16,-1 0 25 0,-1 0 21 0,2-1 18 0,0 1 10 0,0 1 7 16,1 1 3-16,1 0 1 0,-1 1-2 0,2 1-2 0,-1 2-6 0,4-1-6 15,0 4-10-15,0 0-9 0,2 0-13 0,0 2-11 0,1-1-16 0,0 4-16 16,2-1-13-16,1 0-13 0,0 2-11 0,0-1-9 0,3 0-9 0,0 2-6 15,1 0-8-15,2 0-5 0,1 0-7 0,0 0-9 0,3-1-18 0,2 2-25 16,1-2-33-16,1 2-39 0,3-2-33 0,2-1-32 0,1 1-25 0,4-2-25 16,0 0-38-16,1 1-45 0,3-1-66 0,1-3-75 0,-1 2-29 0,3 0-6 15,0-2 9-15,-2 2 298 0</inkml:trace>
  <inkml:trace contextRef="#ctx0" brushRef="#br0" timeOffset="39117.53">24557 9360 0 0,'0'-1'434'0,"-3"-1"49"0,2-1 11 0,-1-1-26 0,2 1-38 16,-1-2-51-16,0 0-57 0,-1 0-34 0,1-1-24 0,1 0-26 0,-1 1-27 0,0-1-28 15,1 2-28-15,-2-1-23 0,1 1-20 0,1 0-14 0,0 3-11 16,0-2-12-16,0 3-10 0,0 0-15 0,0 3-17 0,0 0-14 0,1 2-11 0,2 1-7 16,-2 2-4-16,3 3-2 0,-1 1 3 0,1 2 2 0,0 2 0 0,1 2 0 15,-1 2 1-15,2 0-5 0,-2 3-7 0,-1-1-16 0,1 3-16 0,0-1-17 16,0 2-20-16,-2-1-28 0,1 0-31 0,-2 0-40 0,0 0-42 0,-1-2-35 0,0-1-30 16,0 0-43-16,-1-2-48 0,0-1-61 0,-1-3-66 0,1-2-21 15,1-2-2-15,-1-3 11 0,1 0 126 0</inkml:trace>
  <inkml:trace contextRef="#ctx0" brushRef="#br0" timeOffset="39202.53">24672 9095 0 0,'-3'-43'291'0,"-3"4"108"0,0 6 0 0,-2 3-13 0,0 2-19 15,-1 5-97-15,-2 3-135 0,0 3-86 0,-1 3-61 16,1 4-55-16,-2 1-52 0,0 5-75 0,1 2-84 0,-2 0-54 0,4 4-39 0,-2 1-20 0,2 2-11 16</inkml:trace>
  <inkml:trace contextRef="#ctx0" brushRef="#br0" timeOffset="39425.53">24752 9189 0 0,'5'10'297'0,"-1"-2"295"0,-3 1 10 0,-1-1 6 0,0-1 3 0,0-2 1 0,0-1-2 15,0 0-116-15,0-2-166 0,0 2-95 0,0-2-61 0,0 0-38 0,0 2-24 16,0 0-24-16,0-1-21 0,2 2-12 0,-1 0-11 0,0 3-6 0,2 1-2 16,-1 2-3-16,4 2 1 0,-1 3-3 0,0 3 1 0,1 4-2 0,2 2-1 15,-2 3-4-15,3 3-5 0,-2 2-2 0,1 4-4 0,-1 3-2 0,3 3-2 16,-4 2-6-16,2 0-3 0,-1 0-10 0,1 2-10 15,0 1-18-15,-1-2-23 0,0 0-26 0,-1-1-26 0,0-3-24 0,-1-1-24 0,1-1-34 0,-2-4-37 16,0-2-34-16,-3-1-32 0,1-3-22 0,-2-2-16 0,0-3-15 0,-2-4-13 0,2-4-18 16,-2-1-21-16,-1-6-32 0,2-2-41 0,-3-4-5 0,1-4 8 15</inkml:trace>
  <inkml:trace contextRef="#ctx0" brushRef="#br0" timeOffset="39609.53">24874 9950 0 0,'0'-54'147'0,"3"0"250"0,-1 2 23 0,4-1-26 0,2 2-47 15,2 0-50-15,1 3-49 0,1 1-27 0,3 1-14 0,2 4-15 0,2 3-16 0,0 2-11 0,2 1-11 16,0 4-12-16,0 3-12 0,-1 4-17 0,1 3-19 0,0 2-13 15,-1 3-11-15,0 4-5 0,-1 1-2 0,-1 4 4 0,0 3 8 0,-1 1 7 0,-1 4 7 16,-2 4 1-16,-2 1 0 0,1 2 0 0,-5 3 0 16,1 3-1-16,-4 2-4 0,-2 3-1 0,-2 3-1 0,-4 3-5 0,-2 1-6 0,-2 1-8 0,-3 3-11 15,-4 1-9-15,-1 2-8 0,-2 0-7 0,-2 0-7 0,0-2-10 0,-3 0-11 16,1 0-18-16,0-2-20 0,1-3-28 0,-1 0-30 0,1-4-50 0,3-2-58 16,1-2-55-16,1-3-53 0,1-3-97 0,1-3-118 0,3-1-50 0,0-5-20 15,2-4-8-15,2-5-3 0,4-2 11 0,0-7 92 0</inkml:trace>
  <inkml:trace contextRef="#ctx0" brushRef="#br0" timeOffset="39986.53">25468 8702 0 0,'11'-26'352'0,"0"1"157"0,-3 1 5 15,0 1-2-15,-4 4-5 0,1-1-56 0,1 3-77 0,-2 3-97 0,0 1-105 16,-2 4-57-16,2 1-32 0,0 4-20 0,-1 1-11 0,0 4-7 0,-1 3-1 16,2 3 2-16,1 1 3 0,-3 5 5 0,2 3 4 0,-1 2 7 0,-1 3 7 15,2 1 12-15,0 3 17 0,-1 4 8 0,0 3 6 0,1 0-1 0,-1 3-1 0,2 1-7 16,0 1-6-16,0 3-6 0,3 0-5 0,-1 0-4 0,1 1-2 0,0 1-5 15,2 0-3-15,0 2-11 0,1-2-14 0,1 0-9 0,1-2-7 0,-1 0-5 16,1-2-2-16,2-2-1 0,0-1-2 0,0-3 2 0,0 0 0 0,-2-5-1 16,2-3-1-16,0-2 1 0,0-1-3 0,0-4 0 0,1 0-1 0,-1-4-2 0,1-3 0 15,0-2-2-15,2-2-1 0,-1-3-2 0,0-3-2 0,2-3 0 16,-2-4-4-16,2-2 1 0,-3-4-2 0,0-1-1 0,0-3 0 0,-1-2-2 0,-1-3-1 16,-3-1 0-16,-1-2 0 0,0-3-2 0,-4 1 0 0,0-1 1 15,-2-1 1-15,-3 2-2 0,1-1 0 0,-4 1-2 0,1 0-1 0,-1 4-2 0,-1-1 0 16,-3 4-2-16,1 3-1 0,0 2 0 0,-2 1 1 0,-1 5-1 0,0 0 0 15,-1 4-5-15,-3 2-3 0,0 2-1 0,-3 3 0 0,0 5-2 0,-1 1-5 16,-2 2-3-16,-1 5-1 0,-1 2-3 0,2 1-3 0,-2 3-1 16,0 1-3-16,0 2-3 0,1 0 0 0,1 0-2 0,0 2-1 0,3-1-3 0,-1-2-6 15,4 2-4-15,2-3-3 0,1 0-11 0,2 1-12 16,3-2-13-16,0 0-14 0,4-1-17 0,5-1-18 0,0 1-27 0,3-3-34 0,3 0-22 0,2-2-17 16,5-1-17-16,2-1-14 0,2-2-13 0,4 0-12 0,3-3-20 0,2 0-23 15,0-3-49-15,2-1-64 0,2-1-19 0,-1-2 1 0,-1-1 21 0,-2-1 266 16</inkml:trace>
  <inkml:trace contextRef="#ctx0" brushRef="#br0" timeOffset="40454.53">27484 9089 141 0,'25'-20'499'16,"-1"-1"11"-16,-4-1 10 0,0 1 15 0,-4-1 14 0,0 2-77 0,-4-1-121 16,-1 4-65-16,-2-2-40 0,-1 3-29 0,-3 0-21 0,-2 0-19 0,-2 3-19 0,-2 0-18 15,-2 2-17-15,-2 1-12 0,-3-1-10 0,0 5-15 0,-3-1-17 0,-2 3-19 0,-2 0-18 16,-1 3-13-16,0 1-8 0,-2 1-5 0,-1 3-2 15,-1 0-1-15,0 1-1 0,0 2 0 0,-1 1 0 0,5 0-2 0,-1 1-1 0,0 0-1 0,4-1 1 16,-1 1-1-16,4-1-1 0,0 1 1 0,4-1-1 0,-1 1 0 0,3 2 0 16,1-3-1-16,2 0 1 0,2 2 0 0,2-1 1 0,1 0 0 0,2-1-1 15,0 1 2-15,0 2 3 0,4-2 4 0,0-1 6 0,3 2 5 0,0 1 4 16,1-2 5-16,0 2 4 0,2 0 3 0,1 1 2 0,-1 0 3 0,2 0 0 16,0 0 3-16,-2 1 2 0,2 0 4 0,-1 0-1 0,-1 3-2 0,-1-2-4 15,-1 3 0-15,-2 0-3 0,1 0-3 0,-4 0-1 0,-1 2-4 0,-3 0 0 16,-1 1 0-16,-3 2-1 0,-2 0-2 0,-3 2-1 0,-2 0-2 0,-4 1-2 15,-2 0-3-15,-2 1-2 0,-4-1-3 0,0 0-3 0,-3 0-1 16,-3 0-1-16,1 0-4 0,-2-2-4 0,-1-1-6 0,-1-2-7 0,0 1-8 0,2-4-8 16,-2-2-14-16,2-2-20 0,2-3-29 0,-2-2-38 0,1-3-42 0,0-3-47 15,2-4-50-15,0-4-55 0,1-5-40 0,1-3-34 0,1-6-53 0,3-2-62 16,4-6-50-16,2-3-49 0,1-5-10 0,5-4 3 0,3-2 25 0,5-1 180 16</inkml:trace>
  <inkml:trace contextRef="#ctx0" brushRef="#br0" timeOffset="40643.58">27599 8601 144 0,'11'-15'423'16,"1"1"4"-16,-1-1 6 0,0 2-47 0,-1 0-70 0,0 3-58 0,-1 2-55 0,0 0-29 15,1 4-16-15,2-1-14 0,-1 4-15 0,-1 1-13 0,1 1-11 0,-1 4-7 16,1 2-5-16,-1 1-4 0,1 3-5 0,0 2-2 0,-2 3-3 0,1 0-9 0,-3 2-9 16,3 3-10-16,-4 0-8 0,1 4-6 0,-1-1-4 0,-1 0-4 15,-3 1-4-15,2 1-4 0,-3 0-5 0,2 0-3 0,-3-1-6 0,-3 0-12 0,2 0-14 16,-3 1-21-16,1-1-24 0,-1 0-39 0,-2-1-45 0,-1-1-40 0,1 0-38 15,-1 0-38-15,-1-2-42 0,-2 0-71 0,2-2-85 0,-2-1-37 16,1-1-16-16,-1-3 0 0,3-2 11 0</inkml:trace>
  <inkml:trace contextRef="#ctx0" brushRef="#br0" timeOffset="40775.53">27650 9190 0 0,'-10'-8'225'0,"0"0"229"0,0-1 15 16,3-3-8-16,-1 3-18 0,-2-2-61 0,4 1-83 0,-1-2-43 0,1 0-27 16,1 2-26-16,-2-1-26 0,4 0-23 0,-1 0-23 0,0 2-17 0,3-2-14 15,-3 1-17-15,3 2-18 0,1-1-22 0,1 0-25 0,3 1-27 0,-2 0-32 16,2 0-44-16,2 2-49 0,3 0-41 0,-1 0-38 0,1 1-33 0,3 2-30 15,0 0-68-15,0 1-82 0,1-1-49 0,1 3-32 0,-1 0-5 0,0 0 7 16</inkml:trace>
  <inkml:trace contextRef="#ctx0" brushRef="#br0" timeOffset="41174.53">27742 9068 0 0,'4'-5'133'0,"2"-2"268"0,-1-1 18 15,1 0-35-15,0 0-58 0,2 0-50 0,-2-2-46 0,3 2-24 0,-2-2-13 0,3 1-10 16,-2-1-5-16,0 1-13 0,1 0-13 0,0 1-18 0,-1 0-18 0,2 2-16 15,0-1-16-15,1 2-19 0,-1 0-19 0,3 1-8 0,-1 1-5 0,-1 2-1 16,3 1 1-16,-2 1 2 0,2 0 3 0,-3 3 9 0,3 1 11 0,-2 1 12 16,-2 2 13-16,1 0 9 0,-1 1 9 0,0 2 9 0,-1 1 9 0,-2 3 3 15,1-1 1-15,-1 3-2 0,-2-2-3 0,-1 2-6 0,0 0-7 16,-2 0-10-16,2 0-9 0,-3 0-12 0,-1-1-11 0,0 1-11 0,0-1-11 0,0-1-7 16,-1 1-6-16,-3-3-6 0,3 0-5 0,-1-1-4 0,0 1-1 15,0-2-2-15,-1-1-1 0,2-2-4 0,-1 0-7 0,0-3-13 0,2 2-17 0,-2-4-31 16,1 0-36-16,-1-3-39 0,1 0-40 0,1-1-45 0,-1-2-48 0,0-3-37 0,-1-1-29 15,2-3-26-15,2-1-24 0,0-3-25 0,1-2-28 0,3-3-8 16,1-4-3-16,3-1 41 0,0-2 57 0,5-4 71 0,1-3 77 0,2 1 69 0,0-3 68 16,2 0 63-16,1 2 62 0,0-2 60 0,-1 2 61 0,1 5 57 0,-2-2 57 15,-2 4 40-15,-3 2 34 0,-2 3 4 0,0 3-9 0,-4 1-19 0,2 1-24 16,-5 3-14-16,0 0-11 0,0 4-21 0,1-2-24 0,-3 5-30 16,-1-2-31-16,1 5-24 0,-2-2-22 0,0 4-16 0,1-1-15 0,0 2-14 15,-1 3-12-15,-1 1-12 0,0 0-13 0,0 4-9 0,0 0-10 0,0 2-8 0,0 3-7 16,1 0-6-16,1 4-7 0,-1 2-3 0,0 2-2 0,-1 1-6 0,0 2-8 15,0-1-18-15,0 1-19 0,0 0-26 0,0 2-28 0,-1-1-29 0,0-2-29 16,-1 2-42-16,1-1-48 0,1-2-36 0,-3 0-33 0,1-2-30 0,1 0-29 16,1-2-45-16,-1-3-52 0,1-1-39 0,1-1-30 0,0-4-2 0,4-1 13 0,-1-1 23 15,1-3 459-15</inkml:trace>
  <inkml:trace contextRef="#ctx0" brushRef="#br0" timeOffset="41271.53">28507 8875 311 0,'3'-46'387'15,"0"-2"-13"-15,1-3-21 0,0-1-66 0,0 1-86 0,-1-1-47 0,2 3-29 0,0 2-18 16,-2 5-16-16,-1 4-17 0,1 5-19 0,0 3-24 0,-3 6-26 0,0 2-32 15,0 5-33-15,0 2-42 0,-2 4-42 0,-1 0-76 0,1 6-93 0,-2 0-51 16,2 2-33-16,-1 3-17 0,-2 3-9 0</inkml:trace>
  <inkml:trace contextRef="#ctx0" brushRef="#br0" timeOffset="42059.53">28746 8534 0 0,'10'9'288'0,"-2"2"200"0,1-1 9 0,-2-1 7 0,3 3 7 16,-2-3-69-16,0 2-99 0,1-1-45 0,2 1-16 0,-2-2-14 0,2 3-10 0,2-2-18 0,-1 3-21 15,0 2-21-15,3-1-21 0,-1 1-15 0,-1-1-11 0,0 3-16 16,2 2-14-16,-4-1-19 0,3-1-23 0,-2 3-18 0,1-1-19 16,-2-1-11-16,0 1-9 0,-1-1-5 0,0 0-4 0,-1-1-2 0,-1-2-2 0,0 1 3 0,-1-3 6 15,-2 0 5-15,0-1 7 0,1 1 5 0,-1-5 4 0,-2 0 3 0,-1 1 0 16,1-5 2-16,-2 1 1 0,-1-1-1 0,0-3 0 0,0-1 0 0,-2-1-2 16,0-1-3-16,-1-4-5 0,0 1-6 0,-1-4-8 0,-1-2-7 0,3 1-6 15,-2-3-4-15,3-2-2 0,-2 1-4 0,2-2-6 0,1-1-4 0,1 1-6 16,2 1-3-16,-2-1-1 0,3 2-4 0,0 1-3 0,1 1-2 0,0 1-3 15,0 3 1-15,2-1 1 0,-1 4 1 0,2 0-2 0,0 1 3 16,0 1 2-16,0 3 3 0,1 0 5 0,1 0 3 0,-1 3 3 0,1-1 2 0,-3 2 3 16,3 0 1-16,-2 0 1 0,0 1 0 0,1-1 2 0,0 0 1 0,-2 1 1 15,-1-1 2-15,3-1 0 0,-3 2 0 0,-1-1 1 0,1 0-1 0,-1-2-1 16,-1 0 0-16,2 2-2 0,-3-3-3 0,-1 2-7 0,1-2-7 0,-1 0-9 0,-2 0-10 16,0-1-12-16,0 0-12 0,0 0-10 0,0-1-8 0,0 0-2 0,-1 0-5 15,0-2-2-15,0 2-5 0,-1-2-4 0,2 1-6 0,-1 0-4 0,0 0-2 16,1-1 2-16,0 2 5 0,0-2 6 0,1 2 11 0,0-2 10 15,2 2 8-15,-1 0 3 0,2-1 5 0,2 2 3 0,-1-1 6 0,0 0 6 0,3-1 11 16,-1 2 11-16,-1 0 10 0,3 0 11 0,-3 2 10 0,3-1 9 0,-2 0 10 0,3 2 11 16,-2-2 9-16,-1 3 7 0,3 1 11 0,-2 1 12 15,0 0 14-15,1 1 12 0,0 1 11 0,-2 0 6 0,3 3 4 0,-2 0 2 0,0 1 0 16,1 1-2-16,-2 1-4 0,1 1-6 0,-2 0-6 0,0 4-5 0,-1-2-7 16,0 2-10-16,-2 1-11 0,0 4-12 0,-3-2-8 0,0 0-7 0,-3 1-5 15,-1-1-3-15,-1 0-3 0,-1 1-5 0,-2-1-4 0,-1-2-2 0,0 1-3 0,-1-2-3 16,-1-2 0-16,-2 0-1 0,3-2-2 0,-1-2-1 0,1-2-1 15,0 0 0-15,0-3 0 0,0-1-2 0,3-3 1 0,-2-2-1 0,2 0-1 0,-1-2-1 16,2-3-2-16,1-2-3 0,0-1-2 0,1-2-2 0,1-3 0 0,1 0-2 16,1-3-1-16,1-2-2 0,1-1-1 0,1 0-1 0,1-3 0 0,1 2-1 15,2-2 1-15,-1 1 1 0,3-1 2 0,0 0 1 0,1 1 1 0,2 0-1 16,-1-2 1-16,0 3 0 0,2-1 1 0,0 2-1 0,0-1 1 0,2 1 1 16,-2 1 1-16,2-1 0 0,0 1-4 0,0 1-3 0,1-1-4 0,0 0-4 15,0 2-4-15,1-2-2 0,0 2-6 0,1-1-4 0,-1 0-5 0,0 0-4 16,-2 0-7-16,1 1-4 0,-2 0-10 0,2 1-9 0,-4 1-12 15,-1 1-12-15,1 2-11 0,-3 0-7 0,-1 1 0 0,-1 0 0 0,-1 4 3 0,0-1 1 0,0 0 3 16,-1 2 0-16,-1-1 7 0,-1 3 8 0,-1 0 8 0,-1 1 6 0,0 0 14 16,-1 1 18-16,0 0 13 0,-2 3 9 0,2-1 5 0,-2-1 2 15,2 2 4-15,-4 1 4 0,4 0 4 0,-1 1 4 0,-1-1 0 0,2 1-2 0,0 0 10 16,-1 1 14-16,2-1 12 0,2 2 14 0,0 0 14 0,-1-1 17 16,3 2 13-16,1-1 9 0,0 1 7 0,1 1 4 0,2-2 2 0,-1 3 2 15,1 0 1-15,0-1 0 0,2 0-5 0,0 2-8 0,-1 0-9 0,0 0-11 0,-2 2-13 0,2 0-12 16,-2 0-11-16,-1 1-10 0,-1 1-6 0,-2 1-4 15,-1 0-2-15,-2 3-3 0,-1-2-1 0,-3 4-1 0,-1-2-3 0,-2 1-3 0,-2-1-4 0,-1 1-2 16,-2-1-9-16,-2 0-9 0,-1 1-19 0,-1-1-19 0,-2 2-36 16,-1-3-43-16,0 0-59 0,-1 0-65 0,-1-2-64 0,0 0-64 0,3-3-79 0,-1 0-83 15,-1-4-55-15,3-1-40 0,-1-3-17 0,3 0-1 0,-1-3 9 0,0-2 20 16</inkml:trace>
  <inkml:trace contextRef="#ctx0" brushRef="#br0" timeOffset="42498.53">22189 10796 0 0,'-3'-5'235'0,"2"1"189"15,-1 0 11-15,0 0-19 0,-1 0-30 0,0 2-69 0,2 0-84 0,-2-1-42 16,2 2-24-16,-1-2-17 0,-1 2-13 0,2 0-14 0,0 1-12 15,-2 0-12-15,2 0-9 0,1 0-6 0,-1 1-7 0,1 2-7 0,0-1-7 16,1 1-6-16,0 1-6 0,3 2-2 0,-2 1 0 0,2 1 0 0,-1 1 2 0,0 2 4 0,2 1 4 16,0 2 4-16,-1-1 2 0,0 2 1 0,1 1-1 0,-2-1-2 0,1 2-3 15,0 0-3-15,-2 0-2 0,3 0-3 0,-2-1-6 0,-1 1-3 16,0 0-2-16,0-1-5 0,-1-1-7 0,2 1-5 0,-2-2-1 0,3 1-6 0,-3-1-5 16,0 1-17-16,-1-2-18 0,1-1-24 0,1 0-22 0,-1-2-27 0,0 2-31 15,-1-3-36-15,0-1-42 0,0 1-31 0,0-2-26 0,0-1-27 0,0 0-27 16,0-1-47-16,0-1-56 0,0-4-44 0,0 0-38 0,0 0-7 15,0 0 9-15</inkml:trace>
  <inkml:trace contextRef="#ctx0" brushRef="#br0" timeOffset="42624.53">22193 10848 0 0,'-7'-25'119'16,"-1"0"37"-16,0 1-32 0,2 0-26 0,-3 3-21 0,3-1-20 0,-3 2-16 16,3 0-11-16,-1 3-5 0,-1 3-4 0,3-1-3 0,-1 4-3 0,-1-1-4 15,2 2-3-15,0 0-2 0,-1 2-3 0,2 0-6 0,0 3-12 0,0 0-15 16,-1 1-38-16,3 1-44 0,-2 1-57 0,2-1-61 0</inkml:trace>
  <inkml:trace contextRef="#ctx0" brushRef="#br0" timeOffset="42882.53">22534 10487 207 0,'14'-9'500'0,"-4"1"14"0,0 0 19 0,-3-1 6 0,2 1 3 0,-3-1-85 16,-1 3-123-16,0-3-65 0,-1 3-36 0,-1-1-30 15,1 2-26-15,-3 0-25 0,3 1-22 0,-3 2-16 0,0-2-13 0,1 2-18 16,-1 1-21-16,0 1-14 0,2 1-10 0,-1 1-10 0,2 2-7 0,1 0-4 0,-1 2-4 0,1 2-1 0,2 3 0 16,-1 3-1-16,3 1 1 0,0 3 2 0,-1 3 1 0,2 4 3 15,-1 0 2-15,1 2-1 0,-3 2-2 0,2 3-1 0,-3-1-2 0,2 1-2 16,-2 2-3-16,-1 0 1 0,-1-1 0 0,1 1-2 0,-3-1-1 0,2 1-1 16,-3-2-4-16,2 1-11 0,-1-1-19 0,-2-1-25 0,0-1-27 0,0 0-30 0,0-2-28 15,0 1-41-15,-1-3-45 0,-2 2-39 0,2-2-33 0,-1-1-39 16,-1 1-37-16,2-1-67 0,0-4-78 0,-1 0-34 0,2-4-16 0,2 0 8 0,0-1 17 15</inkml:trace>
  <inkml:trace contextRef="#ctx0" brushRef="#br0" timeOffset="43042.53">22629 11167 0 0,'-18'-9'489'0,"3"1"15"0,3-1 7 0,-2 2 1 0,3 0-1 16,1 0-77-16,0-1-112 0,1 3-78 0,4-2-68 0,-1 2-37 0,1 1-27 15,3-1-20-15,-1 1-18 0,3-1-13 0,0-1-11 0,4 1-8 0,0 0-7 16,2-1-3-16,3 0-1 0,1 0-6 0,3-1-8 0,3 0-13 0,3 2-17 15,0-3-23-15,2 3-26 0,2-3-31 0,2 3-33 0,0 0-34 0,2-2-29 16,-1 2-26-16,3 0-22 0,-2-1-24 0,3 0-24 0,-1 1-51 0,-1-2-61 16,1 0-45-16,-2 1-37 0,2-2-4 0,-2 1 11 0</inkml:trace>
  <inkml:trace contextRef="#ctx0" brushRef="#br0" timeOffset="43850.6">24849 10649 264 0,'0'-3'426'0,"1"-1"15"0,1-1 17 16,-1 1-63-16,-1-1-96 0,0 0-51 0,0 1-30 0,0 0-13 0,0 0-7 15,0-1-9-15,-1 2-10 0,-1-1-15 0,1 0-16 0,0 0-14 0,-4 1-15 16,1 1-18-16,-1-2-17 0,-1 1-14 0,-1 1-15 0,-1 2-12 0,-3-1-12 15,-1 1-11-15,-1 1-10 0,-3 0-5 0,-1 2-3 0,-1 2-3 0,-2-1-1 16,0 0 0-16,-2 2 0 0,1 0 0 0,0 3 2 0,-1-1 1 0,-1 1 0 16,1-1 1-16,0 2 0 0,-1 1 2 0,3 0 0 0,-1 1 0 0,1 0-2 15,-2 0 2-15,3 0 0 0,2 0 3 0,0 2 2 0,2-2 3 0,0-2 4 16,1 1 4-16,1-1 5 0,1 1 4 0,1-2 3 0,2-1 1 0,-2 1 4 16,4-1 1-16,-2 1 2 0,2-1-2 0,-1-1 0 0,2 0-1 0,1 0 3 15,-1-1-1-15,2 1 1 0,0 0 0 0,3-1-1 0,0 1 1 0,1-1 3 16,1 1 1-16,2-1 2 0,0 0 2 0,5 0 1 0,-1 1 4 0,2-3 1 15,2 2-1-15,4 0-4 0,1-1-5 0,1 0-4 0,3-2-6 0,1 2-4 0,2-1-6 16,-1-2-3-16,4 0-3 0,-1 2-4 0,1-3-3 0,-1 2-2 0,0-2-2 16,1-1-1-16,-1 0-2 0,0 0 1 0,-2 0 0 0,0 0 0 0,-2-1-1 0,-3-1 1 15,1 1-2-15,-3 0 1 0,0 1-2 0,-2-2 1 0,-2 1 0 16,-2 0-2-16,0 1 1 0,-1 0-1 0,-2-2 0 0,0 1 1 0,-1 0-1 0,0 1 2 16,-2-2 1-16,-1 1 3 0,1 0 1 0,-1 1 1 0,-1 0 1 0,1-1-1 15,-1-1 1-15,-2 1 0 0,1 0 0 0,1-1 0 0,-2 0 0 0,0-2 1 16,0 0-2-16,0 0-1 0,-2-4-1 0,1 1-3 0,1-2-3 0,-1 0 0 15,0 0 0-15,-2-4 1 0,3 0 0 0,-1-2-1 0,0 1 0 16,1-1 0-16,0 1 0 0,0-2-2 0,0 2-1 0,0-2-2 0,1 3 0 0,0 0 0 16,-1 1 0-16,0 0-1 0,0 3-2 0,0 1 0 0,0 3 0 0,0-2 2 15,0 3-1-15,0 0-1 0,0 2 1 0,0 2 0 0,0 0 2 0,0 0 3 16,0 2-1-16,0 1-2 0,0 0 3 0,0 2 1 0,0 0 1 0,0 1-1 16,3 0-1-16,-2 1 1 0,0 2 0 0,0 0 0 0,2 2 1 0,-1 0 0 15,2 1-1-15,-1 2-1 0,1 2 2 0,0 1 1 0,1 3 0 0,-1 1-2 16,1 0 1-16,-3 4-1 0,2 0 1 0,-3 2-1 0,2 2 1 0,-2 1 0 15,-1 3 1-15,0 2 0 0,0 1-1 0,-2 0 1 0,-1 1-1 0,-2 0 0 16,0 1 0-16,-1-1 0 0,-2 1 0 0,1-1 0 0,-2-2 0 0,0 2 0 16,-2-3 0-16,-1 0-2 0,1-3-3 0,-2 0-3 0,0-4-7 0,-1 1-8 15,-2-5-12-15,2-3-18 0,-1 0-23 0,-1-4-29 0,0-3-19 0,1-4-20 16,-1-3-31-16,0-2-38 0,1-5-37 0,0-4-35 0,0-3-26 0,2-6-20 16,1-4-21-16,0-4-21 0,2-3-19 0,1-4-16 0,4-5-6 0,-1-5-1 0,5-3-19 15,1-3-27-15,1 2 9 0,5-3 270 0</inkml:trace>
  <inkml:trace contextRef="#ctx0" brushRef="#br0" timeOffset="44010.53">24659 10943 0 0,'10'-12'174'0,"-1"3"119"0,1 2-29 0,-1 2-22 0,0 0-18 0,0 1-21 0,2 1-19 16,-2 2-7-16,2-1 0 0,-2 2-2 0,1 0-2 0,0 2-3 0,-2-2-5 15,2 2-7-15,-1 0-7 0,1 0-11 0,-3 1-12 0,2 1-15 0,0 0-17 16,-2 0-17-16,2 1-17 0,-3 1-15 0,3 0-14 0,-3 2-8 0,2 0-6 16,-1 0-2-16,-1 2-5 0,-1-1-6 0,0 2-9 0,-1 2-23 0,-2 0-33 15,1 3-36-15,-2-2-42 0,-1 2-36 0,-1 1-32 0,-2 2-79 0,2 0-97 16,-3 1-52-16,1-2-28 0,-2 0-16 0,2 1-12 0</inkml:trace>
  <inkml:trace contextRef="#ctx0" brushRef="#br0" timeOffset="44147.53">25115 11075 0 0,'-2'-23'448'16,"-2"-4"51"-16,-1 0 10 0,-2-2 8 0,0-1 3 0,2-2-68 0,-1 1-105 16,1 1-81-16,1 1-72 0,2 4-42 0,-1 0-31 0,0 3-24 0,0 1-23 15,2 4-20-15,0 0-16 0,-1 4-21 0,1 1-18 0,1 1-21 0,-1 4-20 16,1 1-35-16,0 2-43 0,0 3-43 0,1 2-43 0,-1 2-34 0,3 2-30 15,-1 3-72-15,0 0-93 0,0 2-44 0,2 1-23 0,-1 2-8 0,0-1 1 16</inkml:trace>
  <inkml:trace contextRef="#ctx0" brushRef="#br0" timeOffset="44371.53">25156 10890 0 0,'2'3'110'0,"1"-1"326"0,-2 0 5 0,2-2 6 0,-1 0 1 16,0 0-65-16,0 0-96 0,-1 0-54 0,3 0-36 0,-3 0-21 0,3 0-15 15,-2 0-8-15,2 1-6 0,2 2-1 0,1-2 1 0,0 2 2 0,2 2 3 16,-2-1-1-16,4 1-2 0,-2 3-7 0,3-1-7 0,1 0-9 0,-2 1-6 0,4 3-7 15,-1-1-7-15,0 1-10 0,0 2-10 0,1-1-8 0,1 1-6 0,-1 0-4 16,0-1-4-16,0 1-4 0,-1 0-3 0,1 2-7 0,-2-2-7 0,2 1-7 0,-4-1-7 16,2-1-3-16,-2-2-2 0,-2 1 3 0,-1-2 5 0,1-1 0 0,-2 0 1 15,0-2-1-15,-2 1-2 0,-2-3-2 0,2 0 0 0,-1-2-6 0,-3 0-5 16,2-2-7-16,-2-3-9 0,-1 1-15 0,0-4-17 0,-1 1-37 0,-1-4-43 16,1-2-45-16,-1 0-48 0,-1-4-51 0,-2-2-52 0,3 0-41 0,-1-4-37 15,2 0-45-15,-1-1-46 0,0-2-60 0,2 0-65 0,0 0-21 0,0 0-1 16,0 0 24-16,2 1 36 0</inkml:trace>
  <inkml:trace contextRef="#ctx0" brushRef="#br0" timeOffset="44656.53">25515 10885 194 0,'-1'10'435'0,"1"0"15"0,1 0 21 15,0 2-56-15,4-4-89 0,-1 1-41 0,1 1-22 0,2-2-8 0,0 1 0 16,0-1-7-16,4-1-10 0,0 1-13 0,-1-2-15 0,4 0-11 0,0-1-11 16,-2-2-14-16,4 1-18 0,-1-2-14 0,1 1-14 0,0-2-16 0,2-1-20 15,-1-1-19-15,-1-2-21 0,2 1-11 0,-2-2-12 16,0 1-6-16,1-2-6 0,1-2-6 0,-2 1-4 0,-1-2-2 0,-2 0-3 0,0-1-4 0,-2-2-3 15,-1 1-6-15,-2-2-5 0,-2 1-5 0,0-1-5 0,-4 1-7 0,1-2-9 16,-3 1-6-16,-1-1-5 0,-2 2-5 0,-2 1-1 0,0-2-1 0,-2 3 1 0,-2 2 2 16,0 1 3-16,-2 0 3 0,1 4 4 0,-1-1 6 0,-2 3 6 0,0 3 6 15,-2-1 8-15,-1 5 7 0,-1 1 6 0,-1 2 2 0,1 1 4 16,-2 2-1-16,2 3 1 0,-2-1 1 0,1 4 1 0,0-2 1 0,-1 2 0 0,2 1 1 16,2 0 0-16,-1-1 0 0,2 0-2 0,1-2 1 0,0 1-1 15,3-2 1-15,2 0 0 0,1-3 2 0,1 1 2 0,4-1-1 0,-1-1 0 0,3-1-9 16,3-1-11-16,2 1-18 0,2-3-23 0,4-1-18 0,2-1-18 15,4 0-26-15,6-2-31 0,5-2-35 0,4-2-39 0,7-2-34 16,4-3-29-16,8-1-42 0,7-4-46 0,6 0-57 0,5-5-64 0,7-2-18 0,3-1 5 0,2-1 10 16,4 0 272-16</inkml:trace>
  <inkml:trace contextRef="#ctx0" brushRef="#br0" timeOffset="45059.53">27440 10604 0 0,'-2'-6'266'0,"1"-1"-18"0,-1 2-62 0,2 0-40 0,0-1-33 0,0 0-5 0,0 1 3 16,0 2 15-16,0-2 20 0,0 0 17 0,2 0 17 0,-2 0 13 0,0 0 10 16,0 2 12-16,0-1 12 0,0 1 1 0,0-1 0 0,0 1-5 0,0 0-8 0,0 1-15 15,0-2-17-15,0 3-23 0,0-2-26 0,0 3-23 0,0 0-19 16,0 0-18-16,0 0-17 0,0 0-15 0,0 0-16 0,0 1-9 0,0 2-5 0,1 1-6 16,0 1-5-16,0 0-3 0,2 3 0 0,-1 0 1 0,1 3 2 0,-1 0 1 15,2 2 0-15,-2 2-1 0,3-1 3 0,-1 1 0 0,-1 2 2 16,0 1 1-16,1 2-2 0,0-2 0 0,-2 2 1 0,2 0 0 0,-2 2 0 15,1-2-2-15,-2 1-6 0,2-1-10 0,0-1-15 0,-3 2-16 0,1-3-17 0,1 1-24 16,-2-1-30-16,0-1-35 0,0-1-37 0,1-2-31 0,0 0-27 16,-1 0-37-16,3-4-41 0,-1 1-67 0,1-4-77 0,2-1-33 0,-2-1-12 15,2-1 3-15,0-4 7 0</inkml:trace>
  <inkml:trace contextRef="#ctx0" brushRef="#br0" timeOffset="45185.53">27597 10389 353 0,'-4'-29'370'0,"0"2"-30"0,-2 2-45 0,1-1-69 0,0 3-81 16,-1 2-40-16,0 1-21 0,1 3-19 0,-3 3-15 0,3 1-23 0,-1 2-28 16,-1 1-28-16,2 3-31 0,0 1-38 0,0 3-40 15,-1 1-63-15,2-1-72 0,0 3-45 0,0 1-34 0,2 2-16 0,1 0 146 16</inkml:trace>
  <inkml:trace contextRef="#ctx0" brushRef="#br0" timeOffset="45380.53">27850 10259 0 0,'11'-4'256'0,"-2"0"217"0,1-2 9 0,-3-1 8 0,3 1 10 16,-4-1-67-16,2 0-103 0,-1 0-43 0,0 1-17 0,0-1-16 0,-1 1-11 16,-1 0-19-16,0 1-22 0,1 0-20 0,-2 0-20 0,1 1-10 0,-2 2-9 15,0-2-11-15,1 3-12 0,-3-1-19 0,2 2-23 0,-1 2-22 0,0-1-23 16,0 3-12-16,-1 1-10 0,3 1-3 0,-3 2-1 0,2 3 0 0,-1 2 0 0,-1 1-2 16,2 2-2-16,-2 3-11 0,2 1-14 0,-2 2-24 0,1 0-28 15,-2 3-28-15,-2 0-26 0,1 0-34 0,-2 4-36 0,1-2-39 0,-2 2-38 16,-1 1-29-16,-1 0-25 0,0 0-22 0,-1 1-20 0,0-1-24 0,-1-1-25 15,1-2-35-15,-2 1-39 0,3-3-5 0,-3-3 12 0</inkml:trace>
  <inkml:trace contextRef="#ctx0" brushRef="#br0" timeOffset="45513.54">27824 10859 0 0,'-9'-6'75'0,"3"-1"398"0,-1-3 16 0,0 0 2 0,1-1-6 0,0 0-64 16,0-1-90-16,0 0-58 0,-1 2-46 0,2-2-32 0,2 0-26 16,-1 2-30-16,0-1-30 0,1 2-29 0,1 0-26 0,1 1-23 0,0 0-24 0,1 3-23 15,2-3-23-15,1 4-32 0,3-3-37 0,0 2-32 0,2 1-35 0,3-1-27 16,1 0-25-16,4 2-24 0,-1-2-22 0,6 0-25 0,-1 0-26 0,4 0-41 0,1 0-45 15,3 1-20-15,2-1-13 0</inkml:trace>
  <inkml:trace contextRef="#ctx0" brushRef="#br0" timeOffset="45778.53">28471 10564 0 0,'14'-2'130'0,"-2"0"276"0,-2-2 3 0,-1 0-13 0,-2 0-22 16,-2 0-33-16,1-1-36 0,-2 1-27 0,0 0-25 0,-2-1-16 0,1-1-15 16,-1 2-16-16,-2-1-14 0,2 1-18 0,-2 1-18 0,0 0-17 0,0-1-18 15,0 1-14-15,0 1-11 0,-2 2-11 0,2 0-6 0,-2 0-2 0,-1 2 1 16,2 1-4-16,-3 1-4 0,2-1-2 0,-2 2-4 0,2 2-2 0,-2 0-2 15,0 2 0-15,2 0-2 0,-1 2-1 0,3-1-1 0,0 2-1 0,0 0 0 16,4 1-8-16,0 1-10 0,3 1-3 0,1 1 0 0,2-3 0 0,1 1-1 16,2 1 0-16,2-2-1 0,3 0-1 0,0-1 0 0,3 0-2 0,3-2-2 15,1-1-2-15,1-1-3 0,1 0 0 0,2-4-3 0,1 0-2 0,1 0-4 16,-1-3-3-16,1-1-1 0,-3 0-2 0,2-3 1 0,-3 1-1 0,-2-2-2 16,-1 1-2-16,-4-2 0 0,-3 0-5 0,-3 1-4 0,-2-4-5 0,-3 3-6 15,-2-3-8-15,-3 0-7 0,-3-1-14 0,-1 0-20 0,-1-3-23 0,-4 1-28 16,-2-2-23-16,-1 1-23 0,-3-1-33 0,0 0-40 0,-3 0-38 0,-1 0-39 0,0 0-33 15,0 0-34-15,2-1-67 0,-2 3-85 0,0-1-33 0,0-1-13 16,0 5 9-16,0 0 16 0</inkml:trace>
  <inkml:trace contextRef="#ctx0" brushRef="#br0" timeOffset="46280.53">28995 10504 0 0,'9'-6'462'0,"-3"0"57"0,-1 1 8 0,1-1 0 0,-1 1-4 0,0-1-59 0,0 1-87 15,1 2-80-15,1 0-79 0,-1-1-51 0,1 2-42 0,0 1-26 16,1 1-19-16,-2 1-11 0,4 1-9 0,-3 2-5 0,0-1-3 0,0 2 0 0,0 1 0 16,-1 1-4-16,1 2-10 0,-3 0-6 0,1 2-10 0,1 2-2 0,-1 0-3 15,-1 0-1-15,0 1-2 0,1 0-1 0,-2 0-1 0,1 2 0 0,1-3-3 16,0 1 10-16,-1 0 12 0,-1-2 16 0,1-1 15 0,0-1 7 0,0 0 4 16,-1-3 2-16,-1-1-1 0,-1-1 1 0,0-1 1 0,-1-4 1 0,0 0-2 15,-1-4 0-15,0-1 0 0,-1-1-9 0,1-2-14 0,-1-3-16 0,-1 0-16 16,1-1-8-16,-1-1-4 0,2-1-3 0,0 1-1 0,-1-2-1 0,1 1-2 15,1 1-2-15,0 0 0 0,1-1-1 0,1 2 0 0,0 0-2 0,1 2 0 16,2 1-1-16,-2 0-1 0,2 2 1 0,4 1-1 0,-1 2 0 0,0 0-1 16,2 1 0-16,1 1 2 0,1 1-2 0,1 1 1 0,1 1 0 0,-2 1 1 0,3 1 1 15,1 1 0-15,-1 0 1 0,1 2-1 0,-1 0 0 0,0 2 0 0,1 0 2 16,1 1 0-16,-1-1 1 0,0 0-1 0,0 1 1 0,0-1 1 0,0 1 1 16,0-1 0-16,-1 0 1 0,0-1 0 0,1 0-1 0,2 1 2 0,-1-3 0 15,-1-1 4-15,2 0-1 0,-1 0-1 0,0-3 1 0,2 0 0 0,-2-1 0 16,1-2 0-16,-1-1 1 0,-1-1-1 0,-1 0-2 0,0-2 1 0,0-2 1 0,-3-1 0 15,0 1-2-15,-2-1-1 0,-3-2-2 0,2 1 1 16,-4-2 0-16,-2 0-1 0,0-1-1 0,-3 0-1 0,-1 0-1 0,-2 0 1 16,-1 1 0-16,-1-1-1 0,-2 1 0 0,0 1 0 0,-3 0 0 0,0 3-1 0,-1 0 0 0,-1-1 1 15,0 4-2-15,-2 0 1 0,-1 1-1 0,2 2 1 16,-2 2-2-16,0 1 0 0,0 2-2 0,-1 1-2 0,0 0-2 0,2 3-3 0,-1 0-4 16,0 2-6-16,0 2-10 0,2-1-12 0,0 2-20 0,2 0-22 0,0 1-19 15,2 0-18-15,3 1-21 0,0 0-23 0,3 0-26 0,2 0-27 0,2 1-18 16,2-2-17-16,3 1-4 0,0 1-1 0,5-2 3 0,2 0 4 0,3-1 9 15,1 0 8-15,3-2 4 0,3-2 2 0,1-1 6 0,1 1 8 0,2-3 1 0,1-2 0 16,0-2-42-16,1-1-59 0,0 0-26 0,-2-3-11 0</inkml:trace>
  <inkml:trace contextRef="#ctx0" brushRef="#br0" timeOffset="46600.54">30557 10431 7 0,'17'-13'420'0,"-2"0"16"0,-2 0 15 16,-1 0-47-16,-1 0-74 0,-4 1-55 0,2-1-45 0,-3 2-27 0,0 0-19 15,-2 0-18-15,-1 2-20 0,0 1-17 0,-1-1-18 0,-1 1-18 0,-1 1-17 16,-1 2-19-16,-1 0-15 0,-1 1-11 0,-1 2-8 0,-2 0-8 0,1 2-8 0,-2-2-3 16,0 2-1-16,-2 2 0 0,1-1 0 0,0 1-2 0,-2 3-3 0,3-2 0 15,-1 3 0-15,-2 0 1 0,4 1-3 0,-2 1 1 0,1-1 1 0,2 0 3 16,-1 1 2-16,2 1 3 0,2-1 1 0,-1 2 3 0,2 0 5 0,1-2 9 16,0 2 14-16,0-1 9 0,3 1 8 0,-1-1 11 0,1 0 13 15,0 1 6-15,2 0 5 0,0 1 5 0,0-1 6 0,0 0 3 0,3 1 3 0,-2-1 2 16,1-1 0-16,-2 1-5 0,2-1-11 0,0 0-7 0,-1 1-9 15,-1-1-8-15,3 1-9 0,-3-1-5 0,0 0-9 0,1 0-6 0,-3 1-5 0,1 0-4 16,0-2-5-16,-1 2-4 0,-1 1-4 0,0-1 0 0,-2 1-1 0,-2-1-2 0,1 1 0 16,-2-2-1-16,-1 0-1 0,1 2 0 0,-5-2-2 0,2-1-1 0,-3 2-3 15,-1-1-5-15,-1 0-6 0,1-1-15 0,-3-1-17 0,-1 1-28 16,0-1-32-16,-3-1-33 0,-1 0-36 0,1-1-49 0,-3-2-57 0,2 0-54 16,-1-2-51-16,-1-1-69 0,-1-1-80 0,2-4-47 0,2 0-33 0,0-2-8 0,3-2 7 15,0-2 21-15,3 0 353 0</inkml:trace>
  <inkml:trace contextRef="#ctx0" brushRef="#br0" timeOffset="46906.53">30988 10215 403 0,'8'-15'533'15,"2"1"12"-15,0 1 13 0,-2-2 13 0,0 1 14 0,1 1-93 0,-2 0-142 16,3-1-80-16,-2 3-49 0,0-1-35 0,0 1-28 0,1 2-19 0,-1 1-15 16,1 2-15-16,-2-1-14 0,3 3-16 0,-2 2-13 0,-1 0-14 0,3 4-17 15,-2 1-12-15,0 2-10 0,-1 4-7 0,1 2-6 0,-3 3-7 0,0 3-9 16,-1 1-10-16,-3 2-12 0,2 2-15 0,-6 3-18 0,2 1-18 0,-3 2-15 15,-1 0-15-15,-3 3-13 0,0-1-22 0,-1-1-23 0,-2 2-28 0,-1 1-27 16,-1-3-20-16,1 1-16 0,-2 0-6 0,-1-1-1 0,2 0 3 0,-2-3 5 16,0-1 9-16,0-3 9 0,0-1 11 0,0-3 14 0,1-2 25 0,2-3 30 0,-1-2 37 15,1-4 41-15,1-2 37 0,0-4 38 0,2-2 34 0,-1-4 30 16,4-2 27-16,0-5 29 0,0-1 21 0,2-4 21 0,0-3 18 0,3-1 18 16,0-2 8-16,1-2 2 0,1-2-4 0,0 0-5 0,2-1-12 0,-1 1-14 15,4-1-14-15,-2 1-16 0,1 2-15 0,0-1-16 0,1 3-15 0,-1 2-14 0,0 1-15 16,0 2-19-16,1 2-17 0,-1 3-19 0,-1 1-21 0,3 1-24 0,0 1-25 15,-1 1-26-15,1 3-27 0,1-2-28 0,0 4-22 0,1 0-19 16,1 1-30-16,-1 1-38 0,2 0-68 0,-1 2-83 0,1 0-31 0,3 2-11 0,-2 0 11 0,1 0 300 16</inkml:trace>
  <inkml:trace contextRef="#ctx0" brushRef="#br0" timeOffset="47354.53">31205 10321 63 0,'5'1'375'0,"1"-1"1"0,0 0-6 16,1 0-50-16,1 0-74 0,0-1-41 0,1 1-27 0,0-2-14 0,2 1-7 15,-2 0-6-15,2 0-5 0,-1 1-6 0,0-2-8 0,1 1-11 0,-2 1-10 16,1 0-11-16,-1 0-14 0,-1 1-11 0,1 1-8 0,0 1-5 0,-2 0-3 16,-1 1-1-16,3 3-3 0,-3-2 2 0,-2 3 3 0,2-2 3 0,-1 3 7 15,-2-1 6-15,-1 2 4 0,1-1 3 0,-2 1 1 0,0 0-1 0,-1 1-3 16,-1 0-5-16,0-1-5 0,-2 1-5 0,2 1-5 0,-2-1-5 0,1 0-6 16,-2-1-8-16,-1 1-10 0,2-1-6 0,-1 1-6 0,1-3-2 0,0 1-3 15,-1-1-3-15,0 1-2 0,3-4-6 0,-2 2-5 0,2-3-13 0,0 0-16 16,0-3-16-16,-1 0-16 0,2-1-14 0,0-2-13 15,0-2-19-15,2 0-20 0,0-5-22 0,-1 1-20 0,3-3-21 0,0-2-20 0,2-1-15 0,0-2-14 16,2-1 0-16,-1-1 4 0,2 1 9 0,1-2 10 0,-1 1 10 0,0-2 10 0,0 3 14 16,1-1 14-16,1 1 18 0,-2 1 16 0,0 3 18 0,-2 0 16 15,1 1 17-15,0 0 13 0,-1 3 8 0,1-2 5 0,-3 3 6 0,1-1 3 0,2 3 4 16,-2-2 2-16,-1 2 5 0,1 3 5 0,-1-3 5 0,0 4 4 0,1-1 7 16,-1 0 6-16,0 2 11 0,0 0 10 0,0 0 14 0,0 1 12 15,0 0 11-15,1 0 9 0,-1 0 8 0,0 0 9 0,0 1 8 0,1 0 7 0,-1 0 10 16,1-1 9-16,0 2 7 0,-3-1 8 0,2 0 3 0,-1 1 0 0,1-2-4 15,-3 1-3-15,2-1-6 0,-1 0-7 0,-1 0-7 0,1 0-7 0,-1 1-7 0,1-1-6 16,-1 0-9-16,-1 2-13 0,2-1-12 0,-2 0-13 0,0 1-8 16,1-2-7-16,-1 2-5 0,0-1-5 0,-1 2-1 0,1-1-2 0,-1 1 2 0,0 1-1 15,0 1-2-15,0 0-7 0,0 0-11 0,-1 1-12 0,1 0-20 0,-1 1-16 16,0-1-19-16,-2 1-16 0,2 0-14 0,-2 1-12 0,2-1-15 0,-1 2-16 16,-1-3-20-16,2 1-23 0,0-1-22 0,0 1-17 0,-1-2-13 0,2 2-8 15,0-3 5-15,0 0 15 0</inkml:trace>
  <inkml:trace contextRef="#ctx0" brushRef="#br0" timeOffset="47886.53">31724 10330 56 0,'1'-8'217'0,"-1"0"6"16,1 0 0-16,1-2-17 0,-1 1-23 0,0-2-31 0,-1 1-33 0,1-3-19 0,-1 2-9 16,0 1-5-16,0-2-4 0,0 1-1 0,0 1-2 0,0 1 0 0,0 0 0 15,0 1-5-15,0 0-4 0,0 0-5 0,0 3-5 0,0-2-5 0,0 2-8 16,0 1-8-16,2 0-7 0,-1 1-8 0,0 1-5 0,-1 1-5 0,2 0-7 16,0 1-2-16,-1 1-3 0,3 1 0 0,-2 2-1 0,2 1-2 0,-1 1-1 15,-1 0 1-15,3 1 0 0,-3 2 3 0,2 0 5 0,-1 1 2 0,-1 1 5 16,0 2 5-16,0-1 3 0,-1 1 5 0,-1 0 1 0,3 1 3 0,-3 0 0 15,0 0 3-15,-3 0 5 0,3 0 2 0,-1 0 0 0,0-1-2 16,-2 0 0-16,2 0-1 0,-1-1-1 0,0 0-4 0,0 0-2 0,-1-2-2 0,2 0 3 0,-1-1 5 16,0-1 6-16,1 0 5 0,1-3-1 0,0 0-2 0,1-2-1 0,1 1-2 15,1-3-2-15,0 0-1 0,1-1-2 0,1-2-1 0,2-1-2 0,-1 0-6 16,0-2-4-16,4-1-6 0,-2 0-10 0,2-2-4 0,-2 0-4 0,2-1-2 16,0-2 1-16,0 1-1 0,-1 0 1 0,1-2-2 0,0 1 0 15,-2-2 1-15,2 2 0 0,-1-1 0 0,0 1 2 0,-2 1-1 0,1-2 1 0,0 3-1 16,-3-1-1-16,2 1 0 0,-1 1 0 0,-3 1-1 0,1 1-1 0,1 0-2 15,-1 2-1-15,-2 0-2 0,1 0-4 0,-2 1-4 0,2 0-5 16,-2 2-3-16,0-1-4 0,-1 0-8 0,0 2-9 0,0 0-9 0,0 0-8 0,0 0-9 16,-1 0-10-16,-2 0-8 0,1 2-2 0,-1-1-4 0,-3 0 0 0,3 0 1 15,-3 1 2-15,0-1 4 0,0 2 2 0,-1 0 8 0,-1-1 10 0,1 1 9 16,-1 0 8-16,1-1 13 0,1 1 11 0,1 1 8 0,0-2 8 16,2 1 10-16,1 1 14 0,2 0 10 0,1 0 9 0,0 0 11 0,5 1 12 0,-1 0 12 15,0 2 9-15,4-2 10 0,-2 0 10 0,2 2 6 0,2-1 8 0,2 1 5 0,-1 0 6 16,1-1 4-16,0 1 0 0,1 2 4 0,-2-3 5 15,3 2 4-15,0 0 1 0,0 2 0 0,0 0-2 0,0-1-2 0,2 2-4 0,-1 2-4 16,2 0-6-16,-1 0-5 0,-1-1-4 0,2 1-5 0,-2 1-5 0,-1 1-10 0,-3-2-12 16,2 1-12-16,-3 2-10 0,-2-2-8 0,-1 2-6 0,-4 0-5 0,0 0-5 15,-3-1-2-15,-2 2-2 0,-3 0-2 0,0 0-3 0,-4 0-2 16,-2-1-4-16,-3 1-3 0,-1 0-1 0,-3 0-1 0,0-1-1 0,-3 0-4 0,0-2-5 16,0 1-8-16,-2-2-13 0,-2 0-22 0,1-3-27 0,0 0-31 0,2 0-33 15,0-3-38-15,1 0-45 0,-1-2-38 0,5-2-36 0,0-1-28 0,2-2-28 16,1-2-33-16,3 0-38 0,0-3-59 0,2-3-66 0,2-2-18 0,2-2 7 15,1-2 20-15,1-2 170 0</inkml:trace>
  <inkml:trace contextRef="#ctx0" brushRef="#br0" timeOffset="47995.57">32156 10331 0 0,'17'-12'18'16,"-1"1"286"-16,-2-2-5 0,1 2-71 0,0 1-98 0,-1 0-95 0,0-1-91 0,-1 1-85 15,1-1-81-15,-3 0-44 0,2-1-27 0</inkml:trace>
  <inkml:trace contextRef="#ctx0" brushRef="#br0" timeOffset="48154.53">31570 9715 254 0,'-15'-6'320'0,"3"0"-38"0,1 1-52 0,3-1-73 0,-1 1-83 0,4 0-37 15,3 0-18-15,1 1-7 0,1 2-5 0,1 0-3 0,1 0 0 0,2 2-2 0,1 2-1 16,1 0-2-16,1 0 0 0,-1 2-3 0,1 1-6 0,-2 0-6 0,3 2-8 15,0 0-7-15,-3 1-8 0,4 0-13 0,-3 1-15 0,2 2-33 0,-1-2-41 16,-1 3-59-16,-1-2-66 0,3 0-31 0,-2 0 143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204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285.44421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12T06:22:42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4518 8119 0 0,'-2'4'169'0,"-1"3"145"0,-2-2-4 16,3 3-75-16,-2 0-107 0,1 4-50 0,1-1-25 0,-2 4-10 0,2 2-2 0,-2 1 2 15,3 3 3-15,0 2 9 0,2 0 11 0,0 3 13 0,4-1 17 0,1 2 10 16,3-1 12-16,5 0 8 0,3-1 9 0,4 0 4 0,5-4 0 0,8 1 0 0,4-3 2 16,6-2 0-16,8-3 3 0,8-3-6 0,8-2-8 0,9-5-13 0,8-3-14 15,9-4-14-15,7-3-12 0,9-5-15 0,4-2-15 0,9-5-8 0,2-4-4 16,6-3-2-16,-2-4-4 0,2-1-4 0,-2-2-6 16,-3-3-2-16,0-2-4 0,-4-3-3 0,-3 0-4 0,-8-2-3 0,-6 0-3 0,-3-1-4 0,-8 1-5 15,-7-4-6-15,-5 0-7 0,-8-1-5 0,-6 1-5 16,-5-4-2-16,-7-1-1 0,-8 0 0 0,-3-1-1 0,-8 1 2 15,-4-1 0-15,-9 3 3 0,-1-2 1 0,-9 2 2 0,-5 0 5 0,-5 3 3 0,-8-3 6 0,-7 3 2 0,-6 3 1 16,-11 1-2-16,-8 3-2 0,-9 2 0 0,-13 1 2 0,-10 5 0 16,-13 3 0-16,-12 2-1 0,-10 6-1 0,-11 3 0 0,-13 6-1 0,-12 2 1 15,-10 7 1-15,-9 4 2 0,-7 7 2 0,-4 5 3 0,-6 6 3 0,-3 7 0 0,3 9 0 16,0 4-1-16,7 5-1 0,6 4 2 0,5 5 3 0,12 3 2 0,9 0 2 16,11 2-1-16,10 0 1 0,10 0-2 0,13-3-4 15,12-2 0-15,10-3 1 0,10-1 0 0,12-4 1 0,7-2 0 0,8-1 2 0,6-2-1 0,7 0-1 16,8 0 2-16,5-3 5 0,5 0 0 0,7 0 0 0,5-4-2 0,6 0-1 15,8-3-15-15,2 0-23 0,8-4-28 0,4-2-33 0,3-1-25 0,8-3-26 0,4-4-26 16,7 1-29-16,3-2-81 0,2-6-107 0,4 1-48 0,3-6-26 16,1 0-8-16,2-1 2 0</inkml:trace>
  <inkml:trace contextRef="#ctx0" brushRef="#br0" timeOffset="1217">5001 10176 0 0,'-8'6'31'0,"0"2"271"0,1-3-3 0,0 1-70 0,2 0-99 0,-1-1-51 0,3 1-28 16,0-1-10-16,3 1-3 0,0 0 1 0,3-1 0 0,0-2 5 0,5 3 4 16,-1-3 4-16,6 2 6 0,1-2 2 0,5 0 4 0,1 0 1 0,5-2 0 15,2 0 2-15,4-1 1 0,5-1 0 0,5 0-3 0,4-2-2 0,3-1 0 16,6-2-4-16,4-1 0 0,2-1-4 0,3-4-4 0,4 1-4 0,5-3-4 15,4 0-6-15,0-2-4 0,2-2-5 0,4 0-3 0,1-5-4 0,3 1-4 16,-2-2-5-16,1-2-4 0,-1-1-9 0,1-1-10 0,-3-1-9 0,0-1-9 16,-4-3-6-16,-1-2-5 0,-5 1-7 0,-1-5-6 0,-7 0-3 0,-4 1-6 15,-5-4-1-15,-5-2 0 0,-6 0 1 0,-4-2 2 0,-8 3 6 0,-3-2 11 16,-7 0 11-16,-5-1 16 0,-3 1 11 0,-8 1 9 0,-3 1 9 0,-6 3 9 0,-3 3 6 16,-8 2 4-16,-3 4 2 0,-9 4 3 0,-4 2 3 0,-6 6 5 15,-10 4-1-15,-6 3 0 0,-9 3-5 0,-10 6-7 0,-7 3-5 0,-8 4-3 0,-8 5-3 16,-8 6-4-16,-6 3 0 0,-7 4 0 0,-7 6-1 0,-6 3-2 0,-1 5-2 15,-4 3-3-15,0 5 0 0,4 1 1 0,2 3 0 0,3 2 1 0,10 0 1 16,6 1 0-16,8-3-1 0,7 3-2 0,10-3-2 0,10-3-2 0,7 1 0 16,7-4-1-16,11-4 0 0,7 0-3 0,7-3 0 0,8-1-3 0,6-3-1 15,5-1-1-15,6 2-4 0,5-2-5 0,5-1-7 0,5 0-5 0,4 0-7 16,6 1-9-16,4-3-8 0,5 1-11 0,4-2-9 0,3-1-8 16,5-1-7-16,3 0-7 0,6-2-7 0,0-3-6 0,6-1-4 0,4-3-1 0,1 0-1 15,5-2-1-15,3-2-2 0,2-1-3 0,4-3-16 0,3-1-20 0,2-1-49 16,0-3-60-16,1-1-28 0,-3-2 201 0</inkml:trace>
  <inkml:trace contextRef="#ctx0" brushRef="#br0" timeOffset="1824">5338 12381 339 0,'-32'25'422'0,"3"-2"-5"0,1-2-5 0,3-4-35 0,1 2-46 0,0-1-107 0,5 0-131 16,1 0-60-16,3-1-27 0,4 0-11 0,2 1-5 0,4-2-1 0,4 1 2 15,2 0 3-15,6 0 4 0,5 0 2 0,4-1 2 0,7-3 3 0,5-2 3 0,6 0 2 16,7-3 2-16,7-2 0 0,9-3 1 0,5-3-2 0,9-4 0 0,6-3 1 16,6-3 0-16,8-3 1 0,7-4 0 0,5-3-1 0,6-3-4 15,2-5-1-15,5-3-2 0,3-3-8 0,-1-2-6 0,-3-3-15 0,0-1-15 16,-5-3-12-16,-6 0-13 0,-8-1-10 0,-8 1-10 0,-7-2-9 16,-11 2-8-16,-11-1-3 0,-8 0-4 0,-11 0 3 0,-10-1 1 0,-7 1 8 0,-12-1 8 0,-8-2 12 15,-9-2 18-15,-13 3 14 0,-8-1 14 0,-13 2 15 0,-6 3 13 16,-7 3 11-16,-8 4 11 0,-8 3 6 0,-4 4 7 0,-7 5 7 0,-4 3 8 0,-4 6 6 15,-4 3 6-15,-2 5 7 0,-6 3 6 0,-3 7 8 0,-2 1 8 0,-2 7 3 0,0 4 0 16,0 1-1-16,3 6-2 0,3 2-1 0,3 3-4 0,8 1-6 0,6 0-8 16,7 1-7-16,10 0-8 0,4-1-6 0,10-2-6 0,5 1-9 0,7-2-12 15,9-2-8-15,2-2-6 0,9 1-3 0,4-4-4 0,3 0 1 0,6-1 1 16,6-2-2-16,2-2-6 0,5-1-9 0,5-1-12 0,5-1-23 0,4-1-28 16,7-3-26-16,2-1-25 0,7-3-37 0,6-2-41 0,2-1-64 0,7-1-76 15,1-3-44-15,4-4-32 0,1 0-12 0,3-2 80 0</inkml:trace>
  <inkml:trace contextRef="#ctx0" brushRef="#br0" timeOffset="5358.28">3060 4670 554 0,'0'-10'593'0,"-1"-2"17"15,-2 0 17-15,2 2 7 0,1 0 6 0,-1 0-109 0,-2 1-160 0,2 1-91 0,-1-1-58 16,-1 3-37-16,2 0-28 0,-2 2-24 0,2-1-24 0,-3 1-26 0,2 1-28 15,2 2-20-15,0 1-16 0,-1 1-11 0,1 2-4 0,1 2-3 0,0 2-2 16,4 2 2-16,-1 4 0 0,1 1 1 0,1 5 2 0,1 3 1 0,1 3 2 16,2 4 0-16,-1 1 1 0,0 3 1 0,0 1-1 0,1 4 2 0,-1 0 0 15,-1 0-1-15,0 3 0 0,1-2 0 0,-3 3-2 0,0-3-1 0,0 2-2 16,-2-3 1-16,1 1-2 0,-1-1 0 0,-1-2-1 0,1-1 0 0,-1-3-1 16,-1-1-5-16,1-1-5 0,-1-2-17 0,2 0-18 0,-3-3-24 0,3-2-28 15,-3-3-20-15,1-2-19 0,1-1-30 0,1-1-37 0,-1-3-46 16,1-2-49-16,-1-3-34 0,0-2-29 0,1-1-28 0,2-5-28 0,0-2-29 0,2-5-28 15,1-3-23-15,-1-5-22 0,3-4 0 0,2-5 9 0</inkml:trace>
  <inkml:trace contextRef="#ctx0" brushRef="#br0" timeOffset="5682.31">3449 5087 0 0,'12'-41'15'0,"-3"1"448"0,1 2 25 15,-4 3 9-15,0 4 1 0,0 4-55 0,-2 1-83 0,0 3-60 0,-3 2-48 0,2 4-33 16,-1 1-28-16,-2 3-28 0,0 2-31 0,0 1-27 0,-2 4-24 0,0-1-14 16,1 2-7-16,-1 4 2 0,-1-1 4 0,-1 4 5 0,1 0 4 15,-3 4 2-15,-1 2 0 0,1 3 1 0,-1 1 1 0,-1 4 1 0,-3 1 3 0,2 1-3 16,-3 4 1-16,-1 1-8 0,2-1-7 0,-2 3-13 0,-1-1-13 15,0 1-10-15,2 0-11 0,-2 1-5 0,1-1-4 0,0-2-3 0,2 1-1 0,-1-3-1 16,1 0 1-16,0-1 0 0,3-2-1 0,-1-2 1 0,1-2 2 0,1 0 1 16,2-2 0-16,0-1 1 0,-1-2 0 0,1 0-2 0,1-2 1 0,0-2 0 0,2 0 0 15,-3-2-1-15,3 1 1 0,-1-2 2 0,-1 0 5 16,2-1 2-16,-3-1-1 0,1 0 2 0,2-1 0 0,-2 1 2 0,1-2 2 0,1 1-1 16,-3 0 2-16,3 1 0 0,-1-1-1 0,2-1 0 0,-2 1-1 0,2 0-4 0,1 1-4 15,-1-1-4-15,1 1-3 0,0 0-2 0,0 0-1 0,0 0-1 0,1 0-3 16,0 0-1-16,3 1-1 0,0-1 1 0,2 2-1 0,0 1 0 0,3-1 0 15,2 1 0-15,1 0 0 0,1 1 2 0,3 1 1 0,2 1 1 0,0 0-1 16,1 0-3-16,1 1-2 0,1 1-4 0,-2 0-5 0,1 0-16 0,0 1-24 16,-1 0-28-16,1 0-32 0,-2 0-37 0,1 0-40 0,1 2-42 15,-3-2-47-15,2 0-36 0,-2 1-32 0,2 0-43 0,-2-2-47 0,2 1-61 0,1-1-68 16,-1-2-22-16,-1 0-1 0,2-2 19 0,-1-2 27 0</inkml:trace>
  <inkml:trace contextRef="#ctx0" brushRef="#br0" timeOffset="5848.28">3847 5077 266 0,'-8'-21'564'16,"-2"-3"16"-16,1 3 11 0,0-1 10 0,3 2 10 0,-1 1-83 0,0 0-129 16,2 1-80-16,1 2-58 0,0 2-42 0,0-1-37 0,3 1-25 0,0 1-23 0,1 1-20 15,0 1-24-15,1 0-16 0,0 0-16 0,4 2-10 0,0-1-13 16,1 2-8-16,2 1-11 0,2-1-6 0,0 2-6 0,2 0-2 0,4 0 0 0,-1 2-4 16,4 0-3-16,1 0-8 0,2 0-10 0,3 1-18 0,-2-1-23 0,2 1-26 15,2 0-26-15,0 1-29 0,0 0-33 0,-2 1-37 0,0-2-40 0,-1 2-35 0,0-2-29 16,-3 1-28-16,-1 1-24 0,0 0-50 0,-3 0-60 0,1-1-37 0,-2 0-24 15,-3 1 2-15,0-2 15 0</inkml:trace>
  <inkml:trace contextRef="#ctx0" brushRef="#br0" timeOffset="6058.31">4144 4651 0 0,'-7'0'486'0,"-1"0"28"15,1 0 5-15,3 0 5 0,-1 0-1 0,-1 0-74 0,2 0-111 0,1 1-86 0,-1 0-79 16,0 0-52-16,-1 1-40 0,3-2-23 0,-1 2-18 0,1 0-12 0,-1 1-9 15,3 0-7-15,-1 2-5 0,1 1 0 0,0 0 0 0,1 2 1 0,0 1 1 16,3 2 2-16,-1 2 1 0,0 3 1 0,3-1 1 0,0 4-1 0,0-1-1 16,1 3 1-16,-2 2-2 0,1 1-1 0,2 1 0 0,-3 2-5 0,0-1-7 15,0 3-19-15,-2 0-23 0,0-1-37 0,1 3-43 0,-2-1-38 0,1 0-35 16,-2-1-29-16,3 0-28 0,-2 1-40 0,2-1-46 0,-2-2-63 0,2 0-69 16,1-1-30-16,-1-3-11 0,-1 0 9 0,1-1 344 0</inkml:trace>
  <inkml:trace contextRef="#ctx0" brushRef="#br0" timeOffset="6482.28">4121 5545 0 0,'-14'4'326'0,"0"0"165"0,2-4 10 16,-2 2 8-16,3-1 3 0,0-1-72 0,0 0-109 0,2 0-67 0,-1 0-48 0,1-1-36 16,2-1-28-16,-1 2-23 0,2 0-23 0,0 0-19 0,1 0-17 0,0 0-13 15,3 0-12-15,-2 0-15 0,1 0-15 0,3 0-17 0,0 0-14 16,3 0-21-16,1-1-21 0,1-1-33 0,1 1-40 0,2 0-36 0,4-3-35 0,3 1-24 16,2-1-18-16,3-2-12 0,2-1-8 0,4 1-5 0,2-4-4 15,4-1-3-15,1-2 0 0,3-3 7 0,3 1 12 0,0-3 32 0,3-2 39 0,1-2 45 16,1-3 43-16,0-1 35 0,1-3 34 0,-2 0 24 0,0-2 25 0,-3-2 20 0,-3 0 22 15,-4 3 20-15,0-4 22 0,-6 1 20 0,-1 2 19 0,-5-1 14 16,-3 2 12-16,-4-2 5 0,-2 1 3 0,-4 1-2 0,-3 1-3 0,-1 0-8 0,-4 2-10 16,0 0-14-16,-4 4-10 0,-1 1-12 0,-1 2-9 15,-1 3-16-15,-2 0-16 0,-2 3-15 0,-2 3-12 0,1 3-11 0,-3-1-13 0,-1 6-9 16,-2-1-10-16,1 3-3 0,0 3-2 0,-2 2-1 0,-1 1 2 0,2 3-1 0,-1 1-3 16,0 1 0-16,2 2-1 0,0 1 0 0,0 1-4 0,1 0 0 15,3 0 0-15,0 0 1 0,2 0 1 0,3-1-2 0,1 1 0 16,1-3-1-16,2 1 1 0,2-1 3 0,-1 1 1 0,6-1 4 0,-1 0 5 0,2 1 7 0,1-3 4 15,1 3 8-15,1-3 8 0,1 3 6 0,3-2 4 0,-1 1 8 0,0 0 7 16,1 0 7-16,-1 0 8 0,3-1 7 0,-1 2 9 0,-1 0 5 0,3-2 4 16,-2 1 0-16,1 1 0 0,-1-1-4 0,-1 1-4 0,0 0-4 0,1 1-2 15,-1-1-1-15,-3 0-1 0,2-1-2 0,-1 3-4 0,-3 0-4 0,2-1-5 16,-2 0-4-16,-1 1-3 0,0 1-3 0,-3-2-2 0,2 1-1 0,-3 1 0 16,1-2-1-16,-2 1-1 0,-2 1-3 0,1-2-5 0,-1 0-5 0,-1 0-4 15,-3 0-5-15,1 1-4 0,0-3-3 0,-4 1-3 0,2 0-8 0,-3 0-10 16,0-3-28-16,0 2-35 0,-1-1-49 0,-3-2-51 0,2-1-60 0,-3-1-64 15,2-1-67-15,0-2-71 0,-2 1-76 0,1-4-80 0,2 0-36 0,-2-3-18 16,1-1-4-16,1-2 5 0</inkml:trace>
  <inkml:trace contextRef="#ctx0" brushRef="#br0" timeOffset="6724.31">5124 4535 0 0,'4'-10'312'0,"-3"0"201"0,-1 2-1 0,1 1 1 0,-1 0-1 15,0 0-35-15,0 4-52 0,0-2-111 0,0 4-139 0,2 0-67 16,-1 2-37-16,0 0-21 0,-1 4-14 0,3-2-5 0,-2 5 1 0,3 0 3 0,-1 3 5 16,1 2 4-16,1 3 2 0,0 2 2 0,1 2 1 0,-1 1 0 15,-1 2-1-15,3 4-1 0,0 1-5 0,-1 3 0 0,1 1-4 0,-2 2-4 0,1 1-5 16,2 0-4-16,-3 0-4 0,0 2-4 0,1 0-1 16,-1-3-14-16,-1 3-18 0,0-4-22 0,0 2-22 0,0-2-36 0,-1-3-38 15,-1-1-39-15,2-3-38 0,-2-1-27 0,3 0-23 0,-1-3-30 0,1-2-32 0,0-2-70 0,0-2-91 16,0-4-34-16,0-3-9 0,1-3 9 0,1-2 46 0</inkml:trace>
  <inkml:trace contextRef="#ctx0" brushRef="#br0" timeOffset="6899.28">5521 4766 172 0,'2'-34'542'0,"3"1"13"0,-3 2 13 0,2 3 7 0,-1 3 4 16,-1 3-96-16,-1 1-140 0,3 2-81 0,-4 3-54 0,1 1-37 0,0 1-31 16,-1 3-30-16,0 0-27 0,0 3-22 0,0 2-19 0,0 1-15 0,0 2-10 15,2 0-8-15,-1 3-7 0,-1 2 0 0,2 1 2 0,1 0-2 0,0 5 0 16,0 0 0-16,2 3 1 0,0 2 3 0,0 3 0 0,1 2 2 0,-1 1 2 0,0 3 0 15,0 1-2-15,1 2-12 0,-2 1-19 0,0 2-20 0,0 1-20 16,-2 1-25-16,-1 1-26 0,-1 0-34 0,0 3-40 0,-1-2-33 0,-1 0-32 16,-2 1-32-16,1 1-32 0,0-4-68 0,-2 2-84 0,-1-2-40 0,-1 0-22 15,1-4 0-15,-1 0 9 0</inkml:trace>
  <inkml:trace contextRef="#ctx0" brushRef="#br0" timeOffset="7320.28">5414 5203 0 0,'-5'-7'231'0,"0"-1"255"0,2 2 3 15,-2-3 0-15,4 2 0 0,-1-1-67 0,0-1-97 0,2 1-88 0,0-1-84 0,2 0-45 16,0 1-30-16,4-4-23 0,-1 3-20 0,1-3-21 0,3 0-22 0,1-1-25 0,4-1-27 16,1-1-27-16,2 0-27 0,2-2-20 0,2-2-17 0,1 1-14 0,3-1-16 15,0 0-10-15,2 0-8 0,-1 0-5 0,3-2-4 0,-2 2 7 16,2 0 13-16,-2 0 23 0,-1 1 26 0,-1 1 30 0,-4 1 34 0,0 0 28 0,-1 1 27 16,-4 2 24-16,-1-1 22 0,-1 3 18 0,-3-1 17 0,-1 1 17 0,-3 0 16 15,1 1 13-15,-3 1 10 0,-2-1 8 0,0 2 9 0,1 0-1 0,-3-1-1 16,-1 2-6-16,-1-1-6 0,-3 2-9 0,3 0-10 0,-3 1-9 0,1 2-9 15,0 0-8-15,-2 1-5 0,-1 1-4 0,-1 2-1 0,0 2-7 0,-2 2-7 16,-1 0-4-16,0 5 0 0,-2 3 0 0,1 1 2 0,-3 5 4 0,-1 0 1 16,3 4 5-16,-1 0 7 0,2 2 2 0,-1 3 0 0,2-1 1 0,1 2 1 15,2 0 8-15,2 1 11 0,0 0 7 0,2-1 6 0,2 1 10 16,2-1 12-16,2-1 11 0,2 1 11 0,0-3 3 0,2 0 0 0,3-1-2 16,0-4-2-16,2 1-6 0,2-3-6 0,1-2-12 0,1 0-11 0,-1-4-10 15,4-1-6-15,-1 0-12 0,5-2-15 0,-1-3-11 0,0-2-13 0,2-3-5 0,2 0-5 16,0-4-3-16,4-2-4 0,-3-3-2 0,3-1-3 0,1-3-4 0,-2-2-1 15,0-3-2-15,1-2-2 0,-4-1 0 0,2-4-3 0,-4 1 1 0,-1-4 0 16,-3-1-2-16,-3 0 1 0,-1-1-1 0,-2-1-1 0,-4 1-2 0,-3-1-1 0,-2 0-4 16,-2-2-4-16,-4 1-5 0,-2 1-5 0,-2 1-5 0,-5-1-7 0,1 2-7 15,-3 1-9-15,-2 1-15 0,1 3-18 0,-4 2-28 0,0 4-33 16,0 1-31-16,-2 2-30 0,-1 4-40 0,-2 1-46 0,2 2-36 0,-1 3-36 16,0 3-50-16,-2 3-57 0,2 3-62 0,-1 2-62 0,1 1-21 0,1-1 1 0,0 2 20 15,0 1 28-15</inkml:trace>
  <inkml:trace contextRef="#ctx0" brushRef="#br0" timeOffset="7538.28">6320 4543 0 0,'9'-5'496'0,"-4"1"108"0,0 0 7 0,0 0 5 0,-1-2 4 0,-2 1 0 16,2 0 2-16,-3 2-140 0,2-1-204 0,-1 1-96 0,-2 1-50 0,0 0-33 0,0 2-28 15,0 0-19-15,1 1-18 0,0 2-9 0,2 0-8 0,-2 2-1 0,3 1 0 16,0 3-2-16,1 2-2 0,0 0-1 0,0 5 1 0,2 1 2 0,-2 2 0 0,0 2 0 15,0 2 0-15,1 2 0 0,-1 2-2 0,-2 0-2 0,-2 2-2 16,1 1-15-16,0 2-21 0,-2-1-25 0,-2 2-28 0,1-3-28 0,0 3-31 0,-2-3-39 16,1 0-44-16,-2-1-37 0,2 0-34 0,-2-4-27 0,0 0-22 0,3-2-26 15,-1 0-28-15,-1-5-35 0,2-2-36 0,-3 0-25 0,0-3-21 16,2 0 8-16,-2-4 17 0</inkml:trace>
  <inkml:trace contextRef="#ctx0" brushRef="#br0" timeOffset="7853.28">6310 5144 113 0,'-7'-25'450'0,"2"0"18"0,1-4 11 0,2-2-49 0,-1-2-74 16,3-1-62-16,3-1-50 0,0 1-33 0,4 0-20 0,3 3-18 0,2-2-17 15,1 3-19-15,3 1-24 0,1 3-22 0,3-1-19 0,1 2-14 16,3 1-12-16,-1 3-7 0,1 0-8 0,2 1-3 0,-1 2-2 0,-2 3-4 0,2 2-4 16,-2 1-3-16,0 1-5 0,-2 3 0 0,1 2 0 0,0 1-1 0,-2 2-3 15,-2 2 0-15,0 1 2 0,-2 1 0 0,-3 5-1 0,0-2 1 0,-2 3 3 16,-3 1-3-16,-1 1-1 0,-3 3 1 0,-2 0 4 0,-2 3-3 0,-2-1-2 16,-3 2-1-16,-4 1 0 0,0 1-2 0,-2 2 0 0,-4 0 2 0,-1 1 1 15,-1 0-2-15,-2 0-4 0,-1 0 0 0,0 0 3 0,2-2-1 0,-1 0-4 16,2-2 0-16,1-2 3 0,1 0 1 0,2-3 3 0,2-2 0 0,1 2-1 15,0-4 3-15,0 0 4 0,4 1 11 0,0-4 12 0,-2 2 14 0,3-2 13 16,0-2 11-16,2 2 12 0,-2-1 6 0,1-2 4 0,1 0 3 0,1-1 2 16,1 2 0-16,-2-3 1 0,3 1-4 0,-1 0-5 0,0 1-9 0,-2-1-13 15,3-1-13-15,0 0-12 0,0 0-12 0,3 0-11 0,-2 1-8 0,0 0-4 0,3 1-4 16,0 1-3-16,-1-1-1 0,5 2-1 0,-2 1 0 0,4 2-2 16,0 1 0-16,1 1 1 0,2 0-2 0,0 2-3 0,2 3-8 0,0-2-11 0,1 2-18 15,-1 1-22-15,0-1-23 0,1-1-21 0,0 3-24 0,2-2-24 0,-1 0-41 16,0 0-48-16,2-1-45 0,0 0-42 0,1-1-59 0,1 0-66 0,2-2-60 0,2 1-58 15,0-3-15-15,1-3 4 0,1-1 14 0,2-3 19 0</inkml:trace>
  <inkml:trace contextRef="#ctx0" brushRef="#br0" timeOffset="8290.29">7689 4502 194 0,'0'-10'536'0,"-3"-2"3"0,0 3 0 16,-2 1 2-16,0-1 2 0,-4 2-71 0,1 1-106 0,-4 0-94 0,1 0-89 15,-4 1-49-15,-1 2-32 0,0 0-18 0,-4 1-13 0,-1 2-8 0,-3-2-8 16,1 2-3-16,-1 2 0 0,-3-1-3 0,2 2-3 0,0 1-4 16,-1 0-5-16,1 3-9 0,-1 0-9 0,1 2-6 0,0 0-5 0,1 0-6 0,0 5-4 15,2-3 0-15,0 3-1 0,3 1-1 0,0-1-2 0,2 1 0 0,2 1-1 16,1 0 1-16,3 1-1 0,1 0 1 0,3 0 3 0,2-2 0 0,2 0 2 16,1 1 4-16,2 1 1 0,1-3 6 0,0 1 6 0,4-2 11 0,0 0 8 15,1-1 9-15,2 0 10 0,2-2 3 0,0-1 6 0,2 0 1 0,0-2 0 16,2 0-1-16,1-2-1 0,0 0-1 0,2-1-2 0,2-1-4 0,-2-2-6 15,2 0-8-15,1-1-10 0,-3 0-9 0,2-1-9 0,-3 1-5 0,-1-1-4 16,-2-1-1-16,0 1-3 0,-2 1-1 0,-1 0 0 0,-1 0 0 0,-3-2 0 16,1 2-1-16,-2 0-2 0,0 0 1 0,0 0-2 0,-1 0 0 0,-3 0 0 0,1 2 1 15,-1-2 0-15,-1 1 1 0,-1 2-1 0,-2-1 1 0,0 1 1 0,-1 1 0 16,-1-1-1-16,-2 2 2 0,0 1 0 0,-2 0 0 0,-1 1 1 0,0 0 0 16,-1 1 1-16,0 0-1 0,0 1-1 0,-1 1 2 0,0 0 1 15,-1 2-1-15,-1-2 0 0,3 3-1 0,-3-1-1 0,0 2 1 0,2 1 1 0,0-1-2 16,-1 2 0-16,1-1 1 0,0 0 0 0,1 1 0 0,3 1 0 15,-1 0 0-15,3-1-1 0,0-1-1 0,2 1-1 0,1-1 2 0,2-1 0 16,2 1 0-16,2-2-2 0,1 0-3 0,3 0-5 0,3-1-19 0,1-3-23 16,4 0-28-16,4-1-29 0,1-2-29 0,3-3-27 0,7-2-31 0,2-2-33 15,5-2-31-15,5-4-32 0,2-4-27 0,6-1-25 0,1-2-44 0,1-3-50 0,0-4-49 0,1 0-44 16,1-3-8-16,-3-2 11 0,-1 0 22 0,-2-3 340 0</inkml:trace>
  <inkml:trace contextRef="#ctx0" brushRef="#br0" timeOffset="8565.28">8227 4537 0 0,'-5'-12'15'0,"-1"2"445"0,-2 1 8 16,2 0 7-16,-2 1 6 0,0 0-62 0,0 2-91 0,1-2-73 0,0 2-62 16,0 1-36-16,1 1-27 0,1 0-20 0,0 1-18 0,0-1-16 0,3 2-15 15,-1 1-12-15,2 0-10 0,1 1-4 0,0 1-2 0,0 2-4 0,0 1-3 16,3 1 0-16,-1 0 1 0,3 4 8 0,-1 2 12 0,1 0 12 0,2 3 14 16,-2 1 12-16,1 2 11 0,3 2 10 0,-3 0 8 0,2 4 5 0,-1 2 1 15,1 0 1-15,-1 0-3 0,-1 2-4 0,-1 1-5 0,1-1-8 0,-1 1-11 16,-1 1-10-16,1-3-13 0,-1 1-10 0,-2-2-12 0,2-1-10 0,-3 0-8 15,2-2-7-15,-2-4-4 0,0-1-4 0,0-1-2 0,1 0 2 0,-1-4 0 0,-1 1 1 16,2-3 3-16,0-1 0 0,0-1 0 0,-1 0 1 0,2-3-1 16,-1 1-1-16,2-3 1 0,1 0-3 0,-1-1-3 0,1-1-6 0,1-1-6 0,1 0-12 15,2-1-14-15,1-1-26 0,0-1-26 0,1 1-28 0,3-3-24 16,-2 2-26-16,3-2-27 0,0 1-37 0,1-1-44 0,3-3-34 0,-1 1-33 16,2-1-31-16,1 2-31 0,2-3-61 0,-1-2-76 0,-1 1-26 0,3-2-1 15,-2-1 11-15,3-1 16 0</inkml:trace>
  <inkml:trace contextRef="#ctx0" brushRef="#br0" timeOffset="8903.28">9077 4369 0 0,'-7'-7'252'0,"2"0"270"0,0 1 18 0,3-1 15 0,-2 1 15 15,2 0-64-15,-1 1-103 0,-1-1-69 0,2 0-58 16,-1 4-39-16,1-4-34 0,1 4-32 0,-2-1-33 0,2 1-24 0,0 1-20 0,-1 1-15 0,2 0-12 15,0 2-10-15,0 1-9 0,2 0-3 0,0 3-1 0,-1 2 0 0,2 0 2 16,2 2 3-16,0 2 3 0,-1 2 1 0,-1 2 4 0,1 1 1 0,2 1 0 16,-2 2-3-16,0 1-5 0,0 2-6 0,-2-1-6 15,3 1-6-15,-3 1-7 0,2-1-2 0,-1 1-2 0,-1 0-2 0,1-2 0 0,0 1 1 0,-2-1 3 16,2-2 4-16,-1-2 4 0,1-1 3 0,0 0 2 0,-1-3 1 0,3-1 1 16,-3-1-1-16,2-1 2 0,0 0-1 0,0-1 0 0,0-2-1 0,0 1-2 15,0-3-3-15,1 1-5 0,0-2-6 0,-3 0-6 0,2 0-5 0,-1-2-3 16,-1 1-2-16,-1-1-2 0,3 1 1 0,-3-2 0 0,2 0 0 0,-2-1-1 15,0 0-2-15,1 1-4 0,-1-1-7 0,0-1-8 0,0 0-10 0,2 0-9 0,-2-1-15 16,3-2-15-16,-2 0-35 0,2 2-39 0,0-4-44 0,-1 1-43 16,3-2-50-16,1-1-54 0,-1-1-38 0,4-3-31 0,-3 1-58 0,3 1-70 0,-1-2-49 15,3-1-42-15,1-2-9 0,-2 1 3 0,3 0 27 0,-2-2 287 16</inkml:trace>
  <inkml:trace contextRef="#ctx0" brushRef="#br0" timeOffset="9305.29">8654 4414 0 0,'-6'-1'110'15,"1"0"343"-15,1 0 7 0,3-1 4 0,0 1 3 0,1-2-75 16,0 1-110-16,1 0-68 0,0 0-47 0,3 0-26 0,1 1-15 0,1 0-14 0,0-2-11 15,4 2-11-15,0-2-8 0,4 2-6 0,0 0-5 0,0 1-1 16,4 0-2-16,-1 0-5 0,2 2-6 0,-1 1-7 0,2 1-7 0,0 0-6 0,0 2-10 16,0 0-9-16,0 3-10 0,-1-1-11 0,-1 1-14 0,0 1-17 0,-1 1-19 0,-1-1-30 15,0 2-35-15,-1 0-32 0,0-1-33 0,-3 3-35 0,2-3-35 16,1 1-78-16,-1 0-100 0,-2 1-49 0,0-1-27 0,2 0-7 0,-1-2 1 16</inkml:trace>
  <inkml:trace contextRef="#ctx0" brushRef="#br0" timeOffset="9529.28">9870 4309 207 0,'-12'-4'555'0,"0"2"18"0,1-2 18 0,3 1 13 0,-2-1 9 16,1 0-74-16,-1 1-112 0,3-2-84 0,-2 2-73 0,3 0-47 15,-2 0-36-15,3 1-26 0,0 0-21 0,2 0-22 0,-2 0-23 16,1 1-18-16,3 0-18 0,-2 0-12 0,3 1-15 0,0 0-10 0,3 0-11 0,-1 0-4 0,4 1-7 15,1 0 0-15,0 0 0 0,4 1-3 0,2 0-3 0,-1 0-11 16,3-1-13-16,1 0-23 0,1 2-29 0,2 0-28 0,-2-2-29 0,2 1-41 0,1-2-48 16,0 2-47-16,0-1-45 0,1-1-64 0,1 0-71 0,-1-1-65 0,2-1-66 15,-1-1-23-15,3 0-7 0,-3-2 14 0,2-1 24 16</inkml:trace>
  <inkml:trace contextRef="#ctx0" brushRef="#br0" timeOffset="9752.28">10002 4267 0 0,'-11'4'343'0,"-1"2"68"0,4-3 3 16,-2 2-28-16,1-2-39 0,2 3-58 0,0-3-69 0,0 2-38 0,2-2-27 15,1 3-14-15,0-2-8 0,2 2 1 0,-3 0 5 0,4 3 4 0,0-3 3 16,-1 3 0-16,1 1 0 0,1-1-9 0,0 3-12 0,0 1-11 0,0 0-12 16,0 2-10-16,0 0-8 0,-1 2-9 0,0 3-8 0,-2-1-6 0,2 2-6 15,-3 1-6-15,3 2-5 0,0-1-3 0,0 2-6 0,-1-1-6 0,1 0-3 16,1 0-8-16,0 1-7 0,0-2-11 0,0 0-15 0,1-1-19 0,2-2-18 15,-2-1-21-15,3 1-20 0,-2-4-32 0,2 1-38 0,0-2-41 0,1-1-44 16,2-4-46-16,-1 2-49 0,4-4-71 0,-1-2-82 0,2-2-37 0,4-1-16 16,-1-3 2-16,2-3 12 0</inkml:trace>
  <inkml:trace contextRef="#ctx0" brushRef="#br0" timeOffset="9962.28">10480 4361 254 0,'-5'-14'530'0,"4"1"3"0,-2 1 1 15,2 1 1-15,1-2 2 0,-1 2-82 0,1 1-120 0,1 2-103 0,0-1-96 16,3 1-48-16,1 0-29 0,1 2-16 0,0 0-5 0,4 1-8 16,3 2-8-16,-2 0-1 0,4 0-3 0,1 1-1 0,0 1 0 0,3 1 0 0,-1 0-1 15,1 1 0-15,2 1-2 0,-1 0-3 0,1 1-4 0,-1 0-11 16,2-1-10-16,-1 1-12 0,-1 1-11 0,0-2-15 0,0 1-16 0,-3 0-22 0,2-2-26 16,-3 1-30-16,0 0-28 0,-1-1-25 0,-1 0-25 0,0-1-22 0,-2 0-18 15,2 0-29-15,-3-1-31 0,0-2-55 0,-1 2-64 0,1-1-24 16,-2-1-6-16,0 0 14 0,-2 1 442 0</inkml:trace>
  <inkml:trace contextRef="#ctx0" brushRef="#br0" timeOffset="10137.28">10846 4254 0 0,'-12'3'14'0,"2"0"343"0,0 0 0 16,1-1-49-16,2 0-67 0,-1 0-59 0,1-1-52 0,2 0-26 0,1 3-17 16,2-1-10-16,-3 1-8 0,4-1-3 0,-1 0-2 0,1 3 0 0,1-1 1 15,0 1 4-15,0 2-1 0,1 0-2 0,1 0-3 0,-1 2-3 0,3 0-4 16,-2 2-7-16,-1-1-7 0,2 1-5 0,-2 1-3 0,2 1-5 0,-1 1-6 0,-1 0-4 15,3 2-4-15,-3-2-2 0,2 2 1 0,-2 0-12 0,0 1-13 16,-1 0-26-16,0 1-30 0,0 0-29 0,-1 3-26 0,0 1-40 0,-2 0-46 0,1 1-69 16,-2-2-76-16,-1 3-43 0,0-1-27 0,-1 1-14 0,1-2 182 15</inkml:trace>
  <inkml:trace contextRef="#ctx0" brushRef="#br0" timeOffset="10300.28">10709 5131 364 0,'-8'7'533'0,"-1"0"4"0,6 1 2 0,0-4-1 0,1 0-1 16,0-2-93-16,2 0-135 0,2-1-99 0,0-1-84 0,1-1-45 0,0 1-30 0,5-3-20 16,-2-1-13-16,4 1-14 0,0-3-10 0,2 0-12 0,3-1-13 0,-1-1-22 0,6-2-25 15,-2 0-33-15,5 0-36 0,0-2-34 0,5-1-30 0,-1-1-36 0,4 2-37 16,0-1-75-16,1-2-95 0,2 1-42 0,2-3-18 0,0 2-3 0,0-1 6 16</inkml:trace>
  <inkml:trace contextRef="#ctx0" brushRef="#br0" timeOffset="10516.28">11897 4320 130 0,'-8'-12'482'0,"-1"0"2"0,-2-1 1 0,1 1 2 0,-2 1 4 15,1 3-98-15,0-1-145 0,0 3-70 0,-3 0-39 0,3 1-19 0,-4 3-9 16,0-1-9-16,-1 3-10 0,0 2-7 0,-3 0-5 0,1 0-3 0,-1 3-3 16,-1 1-1-16,3 0-2 0,-2 2-8 0,2 0-10 0,-1 1-10 0,2 2-10 15,3 0-8-15,-1 2-8 0,-1 2-5 0,4 0-8 0,0 2-1 0,0 1-3 16,3 2-5-16,-1 1-9 0,3 2-9 0,1-2-9 0,3 3-10 0,-1 0-9 15,6 0-17-15,0 1-21 0,4 0-23 0,2-3-25 0,3 2-18 0,4-1-16 16,3-2-22-16,3 0-20 0,4-2-15 0,0-1-10 0,5-2-12 0,4-2-12 16,1-2-18-16,1-1-23 0,3-4-23 0,1 0-26 0,1-6-21 0,-1-1-19 15</inkml:trace>
  <inkml:trace contextRef="#ctx0" brushRef="#br0" timeOffset="10747.33">12405 4534 328 0,'6'-19'386'0,"-1"2"-30"0,0 2-47 0,-5-1-51 0,0 1-55 0,-3 4-38 16,-1-2-29-16,-2 1-20 0,-3 1-14 0,0 1-11 0,-2 1-14 0,1 1-10 0,-4 1-10 15,1 2-9-15,-2 0-9 0,1-1-7 0,-2 4-9 0,1 0-8 16,2 1-8-16,-1 1-2 0,1 1-1 0,1 1-1 0,3 0-2 0,-2 4-1 16,4-1 0-16,-2 1-1 0,4 2-2 0,0 1 0 0,0 1 3 0,1 2 2 0,3 0 2 15,0 2-1-15,0-1 2 0,2 2-3 0,0 0-3 0,0 2 2 16,3 1 2-16,2 1 5 0,-1-2 5 0,2 2 5 0,1 2 6 0,1-1-1 0,1 1-2 16,0 0 0-16,2 1 0 0,-1-1 4 0,1 2 4 15,1-2 2-15,-2 1-1 0,1 2-1 0,0-3-2 0,-2 1-5 0,0-2-6 16,-3 2-4-16,2-2-2 0,-4-1-2 0,-1 1 2 0,-1-3 0 0,-1 1-2 0,-2-1-2 0,-4-1-6 15,2 0-18-15,-4-3-24 0,0 0-35 0,-5-1-39 0,-3 0-57 16,1-3-61-16,-5 1-73 0,0-2-77 0,-5 0-42 0,0-1-23 0,-2-2-13 0,-4-1-7 16</inkml:trace>
  <inkml:trace contextRef="#ctx0" brushRef="#br0" timeOffset="10888.29">12097 5125 370 0,'15'4'649'0,"-5"-1"3"0,1 1 1 0,-3-3-2 16,0-1 0-16,-3-1-30 0,0 1-45 0,-1-1-148 0,1-2-192 0,-3 2-129 15,1-1-97-15,-2 0-69 0,0-2-56 0,1 1-59 0,-1 1-58 0,0-1-51 0,-1-1-45 16,1-1-72-16,1 0-84 0,1 0-61 0,-2-1-51 0,2 2-20 0,-2-4-7 16,2 3 18-16,-2-4 61 0</inkml:trace>
  <inkml:trace contextRef="#ctx0" brushRef="#br0" timeOffset="11603.31">6492 6022 175 0,'-9'-6'486'0,"2"0"11"0,-2-1 12 0,0 1-28 0,-2-1-48 15,1-2-73-15,-2 1-84 0,-1-1-37 0,2 0-14 0,-3-1-15 0,2 0-16 16,-1 2-17-16,1-3-21 0,-1 1-13 0,0 0-13 0,2-1-9 0,-1-1-8 16,1 2-9-16,2-2-9 0,1 0-12 0,0-1-18 0,1 1-16 0,3 0-18 0,3 0-9 15,1 0-6-15,4-2-3 0,4 1-5 0,4 0-1 0,4 0-5 16,5 0 0-16,5 1-2 0,9-1-1 0,5 1 0 0,4-1 0 0,9 2 1 16,4 1-1-16,6 1 1 0,2 1 0 0,4 1 0 0,4 2 0 0,2 2 1 15,1 2 0-15,0 1 0 0,0 0-2 0,-1 3-1 0,-2 2 0 0,-2 0-3 16,-1 2-1-16,-4 2-1 0,-2 4 0 0,-4-1 0 0,-3 4 0 15,-1 0-1-15,-4 2 1 0,0 4 1 0,-4-1 2 0,-1 4 0 0,-3 3 1 0,-2 1 1 16,-2 2 1-16,-1 2 2 0,-3 1 0 0,-3 3 2 0,0 1 0 0,-6 1 2 0,0 3-1 16,-3 0 0-16,-4 0-1 0,-3 1-2 0,-2 2-2 0,-1-2-1 0,-4 3 0 15,-2-1-1-15,0 0 0 0,-2 0 1 0,-2 1-3 0,-1 1-1 0,1-3-1 0,-1-1 1 16,-1 0 2-16,2-1 0 0,-2 0 2 0,2-1 0 0,-1 0 2 0,-1-5 1 16,3 3 0-16,-1-5-1 0,-2-2-7 0,3-2-11 0,-2-2-13 0,0-3-15 15,1-4-16-15,-1-1-17 0,-1-2-29 0,-1-2-37 0,2-1-45 0,-2-3-48 16,-1-3-43-16,1-1-38 0,2-1-70 0,-3-3-86 0,0-4-49 0,0 0-32 15,-3-4-7-15,2-3 4 0,-1-1 11 0,-1-2 366 0</inkml:trace>
  <inkml:trace contextRef="#ctx0" brushRef="#br0" timeOffset="11959.27">7916 6968 0 0,'-13'1'245'0,"-1"1"188"0,3 0 7 15,1-1-9-15,0-1-16 0,1-1-91 0,2-1-125 0,2 2-54 0,1-1-25 16,3-1-7-16,1 0-1 0,1 0-2 0,2 1-2 0,2-1-6 0,2 1-6 16,3-2-2-16,1 0 1 0,0 2-2 0,4 0 1 0,1 0 1 0,3 1 3 0,1 1-2 15,2 1-1-15,3 1-5 0,-1 1-5 0,2 1-4 0,-1 2-4 16,0-1-4-16,2 5-2 0,-1-1-2 0,1 1-1 0,-2 1 1 0,0 1 1 16,2 1 1-16,-2 2-1 0,1 0 0 0,-1 1-5 0,1 2-1 0,0 1-1 15,-1 2-3-15,1 1-4 0,-1-1-1 0,1 1-5 0,-1 2-2 0,0 0-6 0,-1 0-4 16,0 1-4-16,1-1-5 0,0 0-5 0,-3 0-5 0,2 0-1 0,-1-2-4 15,0-1-1-15,-1 1 0 0,-1-3 1 0,0-1 2 0,2-1 0 0,-4-2 2 16,3-3-2-16,-3 0 1 0,1-4 0 0,2-1 0 0,-3 0 1 0,4-4 0 16,-2-2-1-16,0-2-3 0,0-2 0 0,-1-3-3 0,1-2-2 0,0-3-3 15,1-2-4-15,-2 0 0 0,0-4 0 0,0-1-1 0,0-1-1 0,0 1-4 16,-3-4-4-16,2 2-7 0,-3-2-8 0,0 0-9 0,-1 2-10 16,0-2-20-16,-4 2-25 0,2 0-24 0,-3-1-24 0,-2 3-27 0,0 1-28 0,-1 2-36 15,-2-2-42-15,-1 1-31 0,-2 2-29 0,2 0-27 0,-3 3-30 0,-1-3-66 0,-1 3-82 16,-4 1-27-16,1-1-1 0,-1 2 11 0,-2 0 21 0</inkml:trace>
  <inkml:trace contextRef="#ctx0" brushRef="#br0" timeOffset="20297.91">6134 7638 157 0,'3'-3'147'15,"-1"1"-38"-15,-1-1-32 0,3 2-16 0,-3-1-7 0,3 0-2 0,-3 0 0 16,3 1 2-16,-3 0 1 0,3 1 2 0,-1-1 2 0,0-1-2 0,1 1-4 15,-3 0-5-15,3 1-5 0,-2-2-3 0,2 1-4 0,-2 1-4 0,2 0-2 16,-1-1-1-16,-1-1-1 0,1 1 0 0,0 0 0 0,1 1-2 0,-3 0 0 16,3 0 0-16,-1 0 1 0,-1 0 1 0,3 0 1 0,-3 0 0 0,1 0 0 15,1 0-3-15,-2 0-1 0,2 0-2 0,2 0-1 0,-1 0 0 0,0 0-1 16,1 0-2-16,0 0-1 0,2 1-1 0,-1 0-3 0,2 2 0 0,1-3 0 16,0 3 2-16,1-1 2 0,3 1-1 0,-2 1 2 0,4 0 1 0,2 0-1 15,0 1 1-15,2 0 2 0,3 2 1 0,0-2 3 0,1 3 1 0,2 0 1 16,0 2 0-16,5 1-1 0,-2-1-2 0,2 2-2 0,1 1 1 0,0 2 0 0,4 0 1 15,0 4 2-15,1-1 0 0,2 2-1 0,-2 3 0 0,3 1-3 0,0 3 1 16,2 4 0-16,-1 1-1 0,0 3 1 0,0 1-1 0,0 5-2 16,-1 1-2-16,-2 1-1 0,2 2-1 0,-3 3-2 15,2 1-2-15,-2 1-2 0,-1 0-1 0,-1 1-1 0,-3 0-2 0,0 0-2 0,-3-1-2 0,1 0 1 16,-3-2 0-16,-3 1 1 0,-2-4 0 0,-2-1 1 0,-3 1 0 0,1-2-1 0,-3-2 1 16,-2-2 0-16,-3 0 0 0,1-2 1 0,-2-1 1 0,1-2 0 15,-4-3 0-15,3 1-1 0,-3-4 1 0,-1 1 0 0,1-4 0 0,-1-1 0 0,-1-2 1 16,1-3 3-16,-1-1 10 0,-2-1 13 0,2-3 9 0,-2 1 5 0,1-3 3 0,-2-2 5 15,2-2 1-15,-1 1-1 0,0-3 1 0,1-1 0 0,-3-1-2 16,1-2-3-16,0 0-12 0,1-2-18 0,-1-2-26 0,-1 0-33 0,0-2-29 0,0-2-27 16,0 0-23-16,0-2-21 0,0 0-17 0,-1-1-15 0,-1-2-13 15,1 0-13-15,0-1-13 0,1 0-14 0,-3 0-17 0,1 0-17 0,0-1-45 16,-1 0-58-16,2 0-16 0,-2 0-1 0</inkml:trace>
  <inkml:trace contextRef="#ctx0" brushRef="#br0" timeOffset="20615.91">7141 8951 0 0,'-6'-6'315'16,"1"0"30"-16,3 0 1 0,0-2-77 0,2 0-108 0,2 1-60 0,0 0-37 16,3 0-15-16,0-1-5 0,3 0 2 0,-1 1 2 0,4 0 3 0,0-1 3 15,2 3 5-15,0-2 4 0,2 2 4 0,1 1 6 0,2 0 4 0,-1 0 2 16,3 4-1-16,1 0-3 0,0 2-5 0,2 1-6 0,-1 3-6 0,2 0-6 15,-2 3-4-15,2-1-4 0,0 4-1 0,0 0 0 0,1 1-3 0,0 0-4 16,-2 0-3-16,1 2-4 0,-1-1 0 0,1-1-1 0,-1 1 0 0,-1 0 1 16,1-3 3-16,0 0 3 0,-2 0 2 0,0-2 3 0,1 0-1 0,-1-2 0 0,1-1 0 15,-1-1 0-15,0-2 0 0,0 0-1 0,0-2-2 0,-1-1-2 16,0-3-4-16,-2 1-4 0,1-2-4 0,0-3-3 0,-2-1-7 0,0-1-6 16,0-3-8-16,-2 0-7 0,0-2-7 0,-2 0-9 0,2-3-11 0,-4 0-13 15,2-1-14-15,-1 0-15 0,-2-2-12 0,0 3-14 0,-1-2-12 0,-1-1-16 16,0 4-13-16,-1-1-9 0,-1 0-6 0,1 3-3 0,-1-1-4 0,-1 2-3 0,-1 1-5 15,-1 2-5-15,2-2-17 0,-2 4-26 0,-1-1-46 0,1 0-54 0,-2 1-22 0,-1 0 36 16</inkml:trace>
  <inkml:trace contextRef="#ctx0" brushRef="#br0" timeOffset="21581.96">12107 6750 0 0,'-11'1'41'0,"-2"0"299"0,1-1 4 0,2 0-54 0,-1 0-80 0,1 0-60 0,0 0-54 16,1 0-20-16,2 0-8 0,-1 0-2 0,1 0 3 0,2 0 5 0,1 0 6 15,0 0 5-15,2 0 4 0,-3 0 1 0,4 0 0 0,-2 0-2 0,2-1-2 16,0 0-5-16,0-1-4 0,1 2-7 0,0-2-9 0,1 0-10 0,0-1-9 16,3 0-9-16,2-1-10 0,-1-1-7 0,3-1-4 0,0 0-1 0,2-1 2 15,1-2 2-15,4 0 2 0,-1-2 0 0,2-2 1 0,0 0 1 0,4-1 3 16,0-2 0-16,3 0 2 0,1-3-1 0,5-2-2 0,-1-2-1 0,5 1 1 15,0-3-4-15,2 0-3 0,1-1-4 0,1 0-1 0,0-1 0 0,2 0-1 16,-2-1 1-16,0 2-1 0,-1-1-2 0,-1 2-2 0,-3 1 2 0,-3 2-1 16,1-1 1-16,-5 4-2 0,-4 0 3 0,1 2-1 0,-2 2 0 0,-4 0 0 15,-2 2 0-15,1 1-1 0,-3 0-1 0,1 2-2 0,-3-2-4 0,-1 4-9 0,-1-1-5 16,2 1-6-16,-4 0-14 0,2 0-18 0,-1 3-17 0,-2-3-16 16,0 3-16-16,1 0-17 0,-2 0-16 0,0 0-13 0,-1 2-13 0,2-1-12 15,-2 1-8-15,-1 0-5 0,1 2-18 0,-2-2-23 0,2 2-48 0,-2-1-61 16,-1 2-24-16,0 0-6 0</inkml:trace>
  <inkml:trace contextRef="#ctx0" brushRef="#br0" timeOffset="21864.92">12590 5969 343 0,'-7'-5'432'0,"-2"-1"1"0,4 0 0 0,-1 1-78 0,1-2-114 16,1 0-69-16,0 1-47 0,3-1-23 0,1 1-14 0,1-2-11 0,3 0-10 15,1 1-6-15,3-2-2 0,0 0-1 0,5 0 2 0,0-1-1 0,1-1 3 16,4 2 0-16,0-3 1 0,2 3-1 0,3-2-1 16,1 2-4-16,0-1-5 0,2 2-5 0,1-1-5 0,0 2-8 0,2 2-8 0,0 1-7 15,-1 1-3-15,2 2-2 0,0 2 0 0,-3 2-2 0,2 2-2 0,-3 3-2 0,-1 1-1 16,-2 3 0-16,-3 0 1 0,0 4 0 0,-4 1-1 0,0 1 1 16,-3 0-1-16,-3 3 0 0,-2 0-4 0,-3 3 0 0,-1-2-2 0,-1 2 1 0,-3 1 1 15,-3-2-1-15,1 1-2 0,-4 2-7 0,-1-1-7 0,1-1-20 0,-4 0-23 16,1 0-28-16,-1 0-33 0,2-3-29 0,-3 1-28 0,0-1-30 0,2 0-32 15,0-1-74-15,-1-4-92 0,1-2-51 0,2 1-30 0,1-2-12 0,-1-1-2 16</inkml:trace>
  <inkml:trace contextRef="#ctx0" brushRef="#br0" timeOffset="23698.92">13585 5376 49 0,'-2'-1'483'15,"-2"-1"4"-15,3 1 0 0,-1 0-3 0,1 1-6 0,-1-1-84 0,0 0-121 16,1 0-80-16,1 1-60 0,-1 0-38 0,0 0-25 0,-1 0-17 0,2 0-13 16,-1 0-5-16,1 0-1 0,-1 1-3 0,0 0-3 0,-2 0-2 0,2 0 0 15,1 2 1-15,0-1-3 0,0 1 2 0,0 1 2 0,0 0 1 0,1 2 1 16,2 1 9-16,-2 1 15 0,0 0 11 0,0 1 13 0,2 3 9 0,-2-1 7 0,3 4 3 15,-2 1 2-15,1 1 0 0,2 2-2 0,-3 2-5 0,2 0-3 16,0 2-6-16,-2 0-4 0,3 1-10 0,-2 1-12 0,0 1-13 16,1-1-13-16,0 0-8 0,2 0-8 0,-2 1-5 0,0 1-6 0,-1 0-9 0,3-1-12 0,-1-1-16 15,1-1-18-15,0 0-17 0,-1-1-15 0,0-2-16 0,-2 0-15 16,2-3-25-16,0-2-25 0,-1 0-30 0,0-3-34 0,1 1-29 0,-3-3-28 0,2-2-20 16,0-1-18-16,-1-3-33 0,2 0-42 0,-2-1-42 0,-1-4-43 15,2 0-12-15,-1-4 3 0</inkml:trace>
  <inkml:trace contextRef="#ctx0" brushRef="#br0" timeOffset="24064.92">13910 5460 306 0,'3'-11'472'0,"-2"2"3"0,-1 4 4 16,0 0-12-16,-1 1-19 0,0 2-87 0,-2 2-120 0,0 2-72 0,0-1-52 0,-2 4-33 0,0 2-24 15,-1 1-12-15,1 2-8 0,-3 2-1 0,1 3 0 0,0 0-2 0,-2 2-4 16,0 2-3-16,2-1-4 0,-2 3-5 0,2 0-8 0,-1 0-5 0,1 0-3 15,-2 0-6-15,4 0-7 0,-1 0-4 0,0-3-4 0,2-1-3 16,0-2-2-16,-1 1-4 0,3-3-2 0,-2 1-5 0,2-3-4 0,-1-2-4 16,2-1-2-16,-2-3 0 0,2 0-1 0,-2-1 3 0,2-2 4 0,-2-1 5 0,0-1 6 15,2-1 6-15,-2-1 6 0,2-1 5 0,-1 1 5 0,-1-2 10 0,2 0 11 16,-3 0 9-16,3-1 7 0,-1 1 6 0,-1 0 5 0,3-1 2 0,-1 0 2 16,0 0 3-16,-1 0 0 0,2 0 0 0,0 1-2 0,0-1-1 0,2 1-1 15,-1-1-4-15,0-2-6 0,2 2-4 0,-1 0-3 0,3-2-4 0,-1 3-4 16,-1-2-1-16,2 0-1 0,1 1-3 0,1-1-3 0,-1 2-3 0,1-2-2 0,2 3-1 15,0-1-1-15,0 2-1 0,0-2 0 0,1 3-2 0,2 0-1 16,0 1 0-16,-1 1-1 0,0 0 1 0,3 3-1 0,-3-1 0 0,3 2-1 16,-2 0 2-16,1 1 2 0,-1 0-4 0,2 2-6 0,-3 0-4 0,3-2-4 0,-2 2-7 15,-1 0-9-15,2 1-16 0,-2-1-16 0,-1-1-33 0,1 2-36 16,-2-2-32-16,1-1-30 0,-3 1-26 0,3-2-25 0,-3 0-25 0,2-1-27 16,0 0-45-16,-1 0-53 0,1-3-39 0,-1 0-33 0,-1-1-8 0,2-1 5 0</inkml:trace>
  <inkml:trace contextRef="#ctx0" brushRef="#br0" timeOffset="24408.93">14286 5637 0 0,'-3'-4'111'0,"-1"-1"286"0,2 0 13 16,-2 1-24-16,2-1-41 0,-2 0-54 0,0 0-58 0,2 0-43 0,-2 1-34 16,1 0-21-16,1-1-12 0,-3 1-9 0,3 0-5 0,-1 0-9 0,2 2-12 15,-2-1-13-15,2 0-15 0,-1 2-14 0,-1-2-12 0,2 2-9 16,1 1-10-16,0 0-6 0,0 0-2 0,0 0-3 0,0 1-5 0,0 2-1 0,1-1 1 15,3 1 0-15,-3 1 2 0,2 0-2 0,-1 0 1 0,2 1-1 0,-2 0 2 16,3 1 1-16,-2-1 0 0,-1 0 0 0,2 1 0 0,1-1 1 0,-1-1 0 16,-2 1-2-16,2 0 1 0,-2-1 0 0,2 0-2 0,-1 0 1 0,0 0 0 15,1-2 0-15,-3 0 1 0,2 2 0 0,-2-2-1 0,2 1-2 16,-1 0-1-16,-1-2 0 0,2 0 2 0,-2 2 0 0,0-2 1 0,-1 3-1 0,1-1 0 16,1-1-2-16,-1 1-1 0,0 0-1 0,-1 1 4 0,3-1 0 0,-2 0 2 15,0 1 0-15,2 0 0 0,-2 0-3 0,1 0-3 0,0 1 0 0,-1 0 1 16,0-1 0-16,-1 3-3 0,1-3-2 0,1 2 0 0,-1 1-4 0,0-3-6 15,-1 1-3-15,1 0-2 0,1 1 1 0,-1-1-2 0,0-1-2 16,-1 0-4-16,1 0-5 0,2-1-7 0,-2 0-10 0,0 0-11 0,-1-2-7 0,1 2-5 0,1-2-9 16,-1-1-14-16,-1 0-16 0,0 0-17 0,0 0-14 0,0 0-14 0,-1 0-17 15,-1-3-19-15,1 1-28 0,-1-1-35 0,-2-1-41 0,0 0-45 0,2-1-19 16,-2 1 24-16</inkml:trace>
  <inkml:trace contextRef="#ctx0" brushRef="#br0" timeOffset="24679.97">14128 5393 90 0,'-9'-18'439'0,"0"-2"-1"0,1 2 0 0,-1-2-3 0,0 2-2 16,2 0-97-16,-2 3-141 0,3 0-84 0,1 3-58 0,-1 1-39 0,1 0-30 15,1 3-24-15,0 1-18 0,3 0-17 0,-1 2-13 0,-1 1-13 16,3 2-11-16,3 0-17 0,-1 2-15 0,1 0-22 0,2 2-21 0,0 0-53 0,2 0-65 16,-1 2-39-16,4 0-25 0,-2 0-7 0,2 0 144 0</inkml:trace>
  <inkml:trace contextRef="#ctx0" brushRef="#br0" timeOffset="25063.92">14626 5196 0 0,'4'3'7'0,"-1"0"446"0,0-1 4 0,-2 1 5 0,-1-1 1 16,0 1-44-16,0-2-65 0,0 0-71 0,-1 0-73 0,0-1-50 0,-3 0-40 16,3 0-26-16,-2 0-20 0,-1 0-11 0,2-1-12 0,-2 1-7 0,2 0-9 15,-3-1-4-15,1 1-3 0,2 0-9 0,-1 0-8 0,-1 0-6 0,1 1-7 16,0 0-2-16,1 0 0 0,-1 3-2 0,2-2-2 0,-2 2-2 0,2 0 1 0,-1 3-1 15,-2-2 1-15,3 2 1 0,-2 1-4 0,2-1 3 0,1 0 2 0,-1 2 1 16,1-1-2-16,0 1 2 0,0-1 5 0,0 0 0 0,1 1 0 0,-1-1 1 16,1 0 0-16,2 0 0 0,-2 0-1 0,3-3 2 0,-2 3 1 15,-1-3 1-15,3 2 1 0,-1-2 0 0,0-1 2 0,2 1-2 0,0-1-3 0,0 1 2 16,0-1 1-16,3 1 2 0,-1-2-3 0,1 2 4 0,-1 0 4 0,-1 0 1 0,4 0-1 16,-2 0 2-16,0 0 3 0,1 3 2 0,-2-3 3 0,1 3 7 0,1-1 7 15,-2 2 3-15,-1-1 3 0,3 1 3 16,-3 1 2-1,3 0 3-15,-3-1 1 0,-1 3 4 0,2-2 3 0,-1 2 4 0,-3-1 3 0,1-1 3 0,2 3 4 0,-3 0 0 0,-1-1-2 0,-1 0-1 0,1 0 0 0,-2 0 1 0,0-1-1 16,-2 2-3-16,1-1-2 0,-1-1-4 0,-1-2-6 0,-3 1-5 0,1 1-9 16,0-3-9-16,0-2-13 0,-4 0-18 0,2-1-20 0,-3-1-19 15,0-2-18-15,-2-2-18 0,-2 0-19 0,2 0-23 0,-1-2-24 0,-2-2-36 0,-1-3-42 16,0 2-35-16,0-4-30 0,0 0-23 0,1-2-19 0,-1 1-34 0,-1-3-39 16,3 0-44-16,0-2-44 0,-1 0-12 0,4 0 4 0,0-1 12 15,1-1 418-15</inkml:trace>
  <inkml:trace contextRef="#ctx0" brushRef="#br0" timeOffset="25478.92">14638 5030 88 0,'4'-4'384'0,"-3"0"2"0,2 1 2 0,-2 1-37 0,4 2-54 15,-3 0-77-15,2 0-86 0,0 2-38 0,0 1-18 0,1-1-1 0,0 2 4 16,0 0 6-16,2 3 7 0,-1-1 5 0,-1 0 2 0,4 2-1 0,-3 1-1 0,2 0-4 15,0 1-2-15,-1 1-3 0,1 2-4 0,-2-1-6 0,3 2-10 0,-3 1-8 16,2-1-10-16,-1 2-7 0,-1-1-8 0,1 1-4 0,0-1-2 0,-2 2-2 16,0-1 3-16,1-1-1 0,-1 1 2 0,0 0-2 0,-1-2 1 0,1 2-3 15,-3-3-2-15,2 1-4 0,-1 0-1 0,-1-3-1 0,-1 0-1 0,3 1 1 16,-3-3 2-16,2 0 3 0,-2-1 4 0,0 0 5 0,-1-2 5 16,1 0 8-16,1-1 8 0,-1-1 2 0,0-3 2 0,-1 2-1 0,1-2 1 0,-1-1-1 15,0 0 2-15,0-1-4 0,0 0-2 0,0-2-6 0,-1-1-4 0,1 0-6 16,-1-2-6-16,0-1-7 0,-1 0-5 0,1 1-3 0,1-2 0 0,-2 0 4 0,0 1 4 15,1 0 2-15,1 0 2 0,-1-1 0 0,0 2 0 0,-2-1 0 0,3 1-1 16,0-1-2-16,0 0-3 0,0 2-1 0,3 0 0 0,-2-1-3 0,0 0-3 16,2 1-4-16,-1-1-6 0,3 0-3 0,-1 2-2 0,1-3-2 0,0 2-1 15,0 1-1-15,2-1 0 0,-2 1-1 0,3 1 0 0,-1-1-4 16,1 2 0-16,0-2-7 0,1 3-5 0,0-2-10 0,-2 2-10 0,3 1-11 0,-1 0-11 16,-2 0-16-16,3 0-17 0,-2 1-10 0,0 2-7 0,1-1-9 15,0 1-9-15,-2 1-11 0,0 0-14 0,0 0-16 0,-1 2-18 0,0 0-21 0,-1 0-18 16,0 1-15-16,1 2-12 0,-2-1-13 0,1 1-15 0,-2 0-61 0,-1 2-80 15,-2-2-35-15,0 3-12 0,0 1 1 0,-2-2 7 0</inkml:trace>
  <inkml:trace contextRef="#ctx0" brushRef="#br0" timeOffset="25991.92">15409 5289 35 0,'0'-8'505'0,"0"-1"5"0,0 1 1 15,0 0 1-15,0-2 0 0,0 1-37 0,0 0-51 0,0 0-110 0,1-1-134 0,0 1-59 16,-1 3-26-16,4-2-8 0,-2 1-1 0,-1 1-1 0,2 0-1 0,-2 1 0 16,2 1-4-16,-1 3-1 0,-1-3-4 0,3 3-4 0,-3-1-6 0,2 1-7 0,-1 1-4 15,2 1-7-15,-1 2-7 0,0-1-5 0,2 1-6 0,0 2-3 0,0 2 0 16,2 1-2-16,0 0 2 0,-1 2 0 0,0 1 2 16,0 2 0-16,-1-1-1 0,1 2-3 0,-2 1-8 0,0-1-4 0,0 2-3 0,-2-2-2 0,2 2 0 15,-3-2-2-15,0 2 0 0,-1-3-2 0,0 2 1 0,-1-2-1 16,1-1 0-16,-1-2 0 0,0 2 1 0,-3-3-1 0,3-1-3 0,-2 1-5 0,2-4-5 15,-3 2-9-15,2-3-9 0,-2-3-7 0,-2 2-8 0,1-3-6 16,-1 0-5-16,-3-3-4 0,1 0-5 0,0-2-4 0,-1-1-6 0,-2-1-1 0,2-1 0 16,-1-2 1-16,2 1 4 0,-2-2 7 0,1-2 8 0,-1 0 7 0,3-1 4 15,-1-1 6-15,2 1 3 0,0-1 5 16,0 1 2-16,2-2 6 0,0 1 3 0,2 0 4 0,-2 0 2 0,4 1 0 0,0 1 4 0,0 0-1 16,2-1-1-16,1 3 2 0,-1-2 2 0,2 2 2 0,0 2-1 0,1-1-1 0,0 2-1 15,1 1 0-15,-1-1 0 0,4 3 1 0,-2 1-1 0,3-1 2 16,-2 1 2-16,1 2-1 0,1 0 0 0,1 2-1 0,2 0 1 0,-2 0 0 15,1 2 1-15,2 0 1 0,-3 2 1 0,3 1 1 0,1 0 1 0,-2 2 1 0,0 1 1 16,3 1 4-16,-2-1 2 0,-1 2 4 0,0 1 4 0,2-1 4 16,-3 2 6-16,2 0 6 0,-3 1 7 0,0 0 4 0,-1 0 7 0,1 1 4 15,-1 0 4-15,-1-3 4 0,0 1 2 0,-2-1 7 0,-1 1 6 0,2-2 8 0,-3-1 8 0,0-1 5 16,0 1 2-16,-2-2-2 0,1-1-4 0,0-1-4 0,-2-2-4 16,2 0-6-16,-3 0-4 0,0-2-5 0,-1-2-5 0,0-2-11 0,-1-2-16 15,1-2-15-15,-3-2-18 0,0 0-20 0,-1-4-20 0,1-4-25 0,-2 0-28 0,-1-3-25 16,1-2-25-16,-1-1-31 0,0 0-34 0,1-2-46 0,0-1-51 0,2 1-38 15,-2 0-34-15,1 1-63 0,1 1-77 0,1 3-41 0,-1 0-27 0,2 3 0 0,0 3 15 16,-1 1 18-16,0 1 279 0</inkml:trace>
  <inkml:trace contextRef="#ctx0" brushRef="#br0" timeOffset="26313.92">16000 5110 193 0,'13'5'473'0,"-3"-2"5"0,1 2 4 16,-2-1 4-16,1-2 1 0,0 0-88 0,0-1-131 0,-1 0-72 0,1-1-44 0,-2 0-24 15,2-1-16-15,-1 0-9 0,2-1-6 0,-1 1-6 0,-1-4-4 0,1 1-7 0,-2-2-4 16,2 0-5-16,-1 0-1 0,0-1-6 0,-2-1-5 0,3-1-10 0,-4 0-11 16,2-1-10-16,-1 0-5 0,-2 1-11 0,0 1-10 0,0-1-10 0,-3 1-7 15,1-1-8-15,-2 2-7 0,-1 1-7 0,0-1-5 0,-1 1-4 0,-2 0-2 16,1 0-1-16,-3 2-1 0,1 0-6 0,1 0-7 0,-2-1 0 0,-1 1 3 16,0 2 5-16,1 0 5 0,-2 2 7 0,2-2 6 0,-1 2 5 0,-1 2 5 15,0-1 2-15,1 2 1 0,-3 2 2 0,3 1 1 0,-3 0 4 0,2 3 6 16,-3-1 2-16,3 0 3 0,-2 2 1 0,0 1 2 0,3-2-2 0,-3 3 0 15,3-3 1-15,-3 1 2 0,3 0 2 0,1 1 2 0,-2-1 1 0,2-1 3 0,1 0 2 16,0 0 5-16,-1-1 2 0,3 1 3 0,-1-1 1 0,2 0 3 0,1 0 1 16,0-1-1-16,0 0 1 0,3 1 0 0,-1-1-2 0,3-1-2 0,-1 1-1 15,1-1-2-15,0 1-3 0,2-2-3 0,-1 1-4 0,2 0-5 0,1-2-9 0,-2 0-10 16,3 1-22-16,-3-1-26 0,2 0-35 0,1-1-38 0,0-2-34 16,-1 0-32-16,1 0-34 0,-2-1-36 0,3-1-60 0,1 0-71 15,-2-3-43-15,1 0-33 0,-1-4-8 0,2 0-1 0</inkml:trace>
  <inkml:trace contextRef="#ctx0" brushRef="#br0" timeOffset="27029.92">16357 4601 0 0,'-6'-6'38'0,"1"2"378"0,0 0 8 16,-1 1 7-16,1-1 6 0,0 2-69 0,-1 0-102 0,2 0-67 15,-1 1-48-15,1 0-27 0,1 1-17 0,-2 0-11 0,1 0-9 0,0 1-8 16,2 0-9-16,-1 1-6 0,-2 0-7 0,4 0-6 0,0 2-2 0,0-1-5 15,1 3-4-15,0 0-2 0,1 2 1 0,0 0-1 0,0 3-1 0,3-1-1 0,-2 4-1 16,1 0 0-16,2 1 0 0,0 2-3 0,1 2-4 0,-1-1-3 0,0 1-3 16,2 1-2-16,0 0-3 0,-1 1 0 0,3-1-1 0,-2 1-1 0,1 0 0 15,-1-1-2-15,2-1-1 0,-2 0 0 0,2-1-3 0,1 0-1 0,0-1 0 16,-2-1 1-16,2-1 1 0,-1-1 2 0,2 0-1 0,-1-1 1 0,1-1 0 16,-1-1 3-16,1-3 2 0,1 1 5 0,-2-3 5 0,-1 1 3 15,0-3 1-15,1 0 2 0,0 0 2 0,0-3 2 0,-1 0-2 0,1-1 3 16,-3-1 1-16,3-2 3 0,-2 0 2 0,0-2 3 0,-2-1 3 0,1 0 2 0,0-1 0 15,-2-1-2-15,0-1 1 0,0 0 0 0,-3 0-1 0,2-2-1 0,-3 2-1 16,2-2-3-16,-2 0-2 0,-1 1-5 0,0 0-5 0,0-2-7 0,-1 1-7 16,0 0-8-16,-2 2-5 0,2-2-4 0,-2 1-3 0,2 0-2 0,-1 1-4 0,-2 0-1 15,3 1-5-15,-2 0-3 0,2 2-2 0,0 1-1 0,0 0-2 16,-1 2 1-16,1-1 0 0,1 4 0 0,0 0-1 0,0 0 1 0,0 1 0 0,0 3 2 16,0 0 1-16,0 0 4 0,0 4 4 0,0-3 2 0,0 3 2 0,1 0 3 15,1 1 0-15,-1 0 1 0,0 0 1 0,-1 2 1 0,1-2 0 0,2 0 0 16,-2 1 2-16,3 0 1 0,-2-2-1 0,-1 2 0 0,2-2-1 0,-2 0 3 15,2 0 1-15,-1 0 0 0,2-2 0 0,0 1 1 0,-2-2 1 0,2 0 2 0,-2-1 0 16,2 0 1-16,0 0-1 0,-2 0 1 0,3-1 0 0,-1-1 0 0,0 1 1 16,1-2-2-16,-2 0-1 0,1 1-1 0,1-2 0 0,1 0-2 0,-1 0-3 15,0-2-1-15,0 1-4 0,1 0-2 0,-1-2-5 0,0 1-6 0,1-1-7 16,0-2-9-16,-1 1-8 0,1-1-8 0,-1-1-8 0,-2 0-7 0,1 0-7 16,2-1-7-16,-3 0-7 0,-1-1-6 0,2 0-4 0,-3-1-1 15,2 0-1-15,-2 0 3 0,0-3 2 0,2 0 7 0,-3 2 9 0,0-2 7 16,0 0 7-16,0 1 8 0,-3 0 4 0,2-1 8 0,1 3 6 0,-1-1 6 0,1 1 5 15,-1 3 7-15,1-2 3 0,0 4 6 0,-2-1 6 0,2 1 4 0,0 3 4 16,0 1 4-16,0 1 2 0,0 1 4 0,0 4 3 0,0-2 4 0,0 5 5 16,2-1 4-16,-1 1 6 0,0 1 7 0,-1 1 8 0,1 1 14 0,3 2 16 0,-3 2 8 15,3 1 7-15,-2 0 4 0,2 3 5 0,2 1 1 0,-2 0 3 16,1 1-1-16,1 3 1 0,2-2-4 0,-1 2-4 0,1 1-7 0,-1 1-7 16,3-2-17-16,-3 0-18 0,3 0-13 0,-1 1-9 0,1-1-9 0,-3 1-5 0,1-2-5 15,2-1-5-15,-4 1-3 0,3-3-2 0,-2 1-2 0,-2-2 0 0,1 0 0 16,-2-3 1-16,1-2-1 0,-2 1 2 0,0-3-1 0,-2 0 2 0,1-1-4 15,-2-4-4-15,-3 1-10 0,0-2-13 0,-1-2-17 0,-1-2-23 0,-4-2-20 0,2-1-20 16,-2-3-20-16,-2-1-21 0,-1-1-32 0,0 0-38 16,-1-4-35-16,0 0-32 0,1-2-27 0,-2 2-22 0,3-4-26 0,0 1-33 0,0 0-44 0,-1-1-49 15,2-1-16-15,1-2-2 0,0 1 10 0,-1 0 190 0</inkml:trace>
  <inkml:trace contextRef="#ctx0" brushRef="#br0" timeOffset="27264.92">16967 4532 180 0,'2'0'440'0,"-1"0"9"0,0 2 9 0,-1-1-16 0,1 1-27 0,3-1-83 0,-3 3-106 16,3-2-59-16,-2 1-35 0,2 1-19 0,2-2-13 0,0 2-9 0,1 0-6 16,0 0-5-16,2 1-7 0,-1 1-7 0,1 0-8 0,1 2-7 0,0-1-6 15,0 3-8-15,0-1-5 0,1 2-4 0,-2 1-5 0,1 1-2 16,0 1-3-16,-2 1-3 0,2 0-1 0,-2 1-2 0,-1 1-3 0,2 1-4 0,-3 0-3 15,2 1-6-15,-2 0-5 0,-1 0-12 0,1 1-13 0,-2 0-23 0,-1 1-29 16,1 0-35-16,0 0-36 0,0-2-31 0,-2 0-29 0,-1 2-35 0,2-3-39 16,-2 2-66-16,-1-3-80 0,0-1-35 0,-1-2-16 15,-2-1-3-15,2-1 6 0</inkml:trace>
  <inkml:trace contextRef="#ctx0" brushRef="#br0" timeOffset="27592.92">17003 4989 63 0,'-2'0'447'0,"-1"-1"2"0,2 1 2 0,0-3 0 0,-1 2-1 0,2-3-85 16,0 1-125-16,2 1-81 0,-1-1-59 0,0 0-34 0,3 1-19 0,0-2-12 16,2 1-7-16,-1-1-4 0,1 0 1 0,1 0-2 0,1 2 0 0,2-2-2 0,-1-1-1 15,0 0-7-15,0 0-13 0,1 0-14 0,0 1-18 0,0-1-17 0,0 0-16 16,0 1-14-16,-1 0-14 0,1 0-13 0,-2-1-15 16,2 3-11-16,-1 0-12 0,0-1-9 0,-2 2-9 0,3-1-3 0,-2 1 3 0,0 1 6 15,-2 0 4-15,3 0 12 0,-3 0 15 0,2-1 12 0,-1 1 13 0,-1-3 15 0,1 2 16 16,0-2 15-16,-2 1 14 0,1-2 16 0,0 0 16 0,-1 0 17 0,0-3 18 15,1 2 17-15,-2-2 21 0,0 1 18 0,1-1 19 0,0 0 16 0,-3 1 16 16,2 0 7-16,-3 0 6 0,2 0 3 0,-2 2 0 0,0 0-3 16,1 0-6-16,0 0-9 0,-2 2-12 0,0 0-11 0,0 1-13 0,0 1-12 0,0 0-11 15,0 0-13-15,0 0-12 0,0 0-8 0,0 1-9 0,0 1-4 0,0 3-4 16,1-1-1-16,-1 1-1 0,3-1 0 16,-2 4 0-16,2-2-1 0,-1 3-1 0,2 1-2 0,-2-1-7 0,3 1-4 0,0 1-5 15,-1 1-13-15,0-1-16 0,1 1-21 0,0 0-25 0,0 1-26 0,1-1-26 0,-1 0-24 16,1 0-20-16,-1-2-31 0,2 1-35 0,0-2-58 0,0-1-68 0,-1 1-42 15,-1-5-29-15,3 1-3 0,-3-1 95 0</inkml:trace>
  <inkml:trace contextRef="#ctx0" brushRef="#br0" timeOffset="27704.92">17490 4690 49 0,'-2'-28'334'0,"-1"1"-16"0,-2-2-24 0,3 3-76 0,-1-1-99 0,1 6-61 0,-1 0-47 16,3 3-26-16,-1 2-22 0,1 2-22 0,0 3-23 0,0 1-36 0,1 5-43 15,-1-1-54-15,3 3-62 0,-1 1-23 0,-2 2 163 16</inkml:trace>
  <inkml:trace contextRef="#ctx0" brushRef="#br0" timeOffset="28162.92">17690 4567 0 0,'12'3'377'0,"-1"3"32"0,-2-2 14 0,0 1-48 0,-2 0-75 0,0-2-50 15,-2 1-42-15,0 0-18 0,-3 1-10 0,1-2-7 0,-1-1-4 0,-2 1-13 0,1 1-15 16,-1-2-15-16,0 0-15 0,-1 2-12 0,1-3-11 0,-1 1-9 16,-2 1-9-16,2 0-11 0,-1-1-10 0,-2 1-11 0,0 1-7 15,2 1-9-15,-1-1-11 0,-1 3-2 0,0-2 1 0,0 3 1 0,0 0-2 16,2 2-1-16,-1 1-3 0,-2-1-5 0,4 2-3 0,-1 0-1 0,0 1 3 0,1 1-3 15,0 0-2-15,-1 0 0 0,2 0 2 0,0 0-2 0,0 0 0 0,0 0 1 16,2 0 1-16,-1 0-1 0,0-2 0 0,-1-1 1 0,2 0 4 16,0 1 1-16,-1-2 2 0,3-1 3 0,-3 1 3 0,2-1 5 0,-1-3 7 15,2 2 6-15,-2-1 9 0,3-1 8 0,-2 0 8 0,-1-1 8 0,3-1 8 0,-1-1 5 16,1-1 6-16,0 1 2 0,0-3 0 0,1 0 1 0,0 0 0 0,-1-4-5 0,4 1-7 16,-3-2-8-16,4-2-12 0,-2 1-10 0,-1-3-11 0,4-1-14 0,-1 0-13 15,-2-1-14-15,-1-1-15 0,3-2-13 0,-3 0-14 0,2 1-13 0,-1-2-13 16,0 1-10-16,-3-1-11 0,1 1-4 0,1-3-4 0,-4 1-4 0,1-1-5 15,0 0-1-15,-3 0-1 0,3 0 2 0,-2 0 3 0,-2-2 8 0,1 1 8 16,1 1 8-16,-1-1 9 16,0 1 11-16,-1 1 13 0,1 1 7 0,1 1 6 0,-1 1 6 0,0 2 8 0,-1 1 5 0,0 1 7 0,0 2 4 0,0 1 7 15,0 0 1-15,0 1 4 0,0 1 1 0,2 2 1 0,-1 1 4 0,-1 1 4 0,1 1 4 16,1 0 8-16,1 1 3 0,-2 2 6 0,2 0 5 0,-1 0 4 16,-1 1 5-16,2 1 3 0,-1-1 3 0,3 1 6 0,-2 1 2 0,-1 1 3 15,3-1-1-15,-1 2-5 0,2-3-5 0,-1 2-4 0,0 0-4 16,1 1-5-16,0-1-2 0,1 0-4 0,0 2-2 0,-2 0-5 0,1-1-3 0,2 2-4 15,-2 0-3-15,-1 1-2 0,1 0-3 0,-1 0-4 0,-1 1-6 0,0 0-9 0,-1 1-6 16,0 1-9-16,-1-2-14 0,-2 1-15 0,0 1-18 0,0-2-16 0,0 1-18 16,-1 1-15-16,0-2-20 0,-2 0-19 15,2 1-20-15,-4-2-15 0,3 0-12 0,-1 0-8 0,-1-3-18 0,2 1-25 0,-3-2-48 0,0-1-58 16,1-2-26-16,0-1-9 0,2-1 4 0,-3-2 355 0</inkml:trace>
  <inkml:trace contextRef="#ctx0" brushRef="#br0" timeOffset="28261.96">17970 4932 82 0,'-7'3'338'15,"1"0"-20"-15,0 1-30 0,0-2-65 0,-1 0-79 16,1 2-55-16,0-2-40 0,1 1-30 0,1 1-25 0,-2-3-24 0,1 2-23 0,0-1-43 0,-1 0-50 16,1-1-64-16,1 0-68 0,1-1-33 0,-2-1-17 0</inkml:trace>
  <inkml:trace contextRef="#ctx0" brushRef="#br0" timeOffset="31050.36">15442 7655 191 0,'-3'3'315'0,"1"-1"-51"0,-2 1-73 0,-2-2-67 0,2 0-68 16,-1 1-28-16,0-2-16 0,-1 2-6 0,1-2-4 0,0 2-3 0,-1 0-1 15,1 0-1-15,0 0 1 0,-1 1-1 0,2-2 1 0,-1 1 0 0,1-1-2 16,2 1 0-16,-3 1 0 0,4 1 2 0,-2 0-1 0,2 0 1 0,1 2 0 0,1 0 0 16,3 3 0-16,1-1 1 0,0 2-1 0,1 3 3 0,4 0 1 15,0 2 2-15,4 1-1 0,2 1 2 0,1 4 1 0,3 0 1 0,4 2 2 0,3 1 5 16,0 1 6-16,6 0 6 0,3 2 8 0,5 1 10 0,5-1 10 0,3 1 7 15,6-3 8-15,6 1 3 0,6-2 6 0,4-2 3 16,6-5 2-16,5-1 2 0,7-3 0 0,9-1-1 0,7-6-1 0,7 0-6 0,4-5-4 0,7-1-8 16,5-4-10-16,1-3-10 0,2-2-8 0,3 0-5 0,-1-2-5 0,1-3-4 0,1 0-2 15,2-2-4-15,1-1 0 0,-2 0-4 0,2-3-4 0,1-1-3 16,-2-1-5-16,-1-2 0 0,2-1 0 0,4-2 1 0,-3-2 1 0,-3-1-1 0,-1-2 2 16,-4 1-3-16,0-5-1 0,-4 1-5 0,-3-4-5 15,-4-2-3-15,-3-1-3 0,-4-3-3 0,-4-1-2 0,-7-3-5 0,-7-1-7 16,-7-4-9-16,-10-1-8 0,-6-2-6 0,-9-1-4 0,-8-2-3 0,-11-1-1 0,-8 0 3 15,-9-4 3-15,-10-2 4 0,-9-4 5 0,-11-3 6 0,-13 0 4 0,-14-3 10 16,-11 1 11-16,-13 0 8 0,-16 0 9 0,-14 0 5 16,-16 4 6-16,-12 4 4 0,-13 2 5 0,-13 7 2 0,-11 5 0 0,-11 5-4 0,-9 6-2 0,-7 7 0 0,-7 6 2 15,-3 6-1-15,-7 7-1 0,-1 5 2 0,-3 7 3 0,-2 5 2 0,-1 5 1 16,-4 7 1-16,-3 6 1 0,5 5-1 0,2 5 0 0,4 5 2 16,5 4 3-16,6 5-2 0,6 5-3 0,11 1-5 0,9 3-3 0,7 1-2 0,13 1-2 15,6 3-3-15,12-1 0 0,7 1 0 0,11-1 0 0,8 2 1 0,9-1 2 16,6-1 0-16,10-1-3 0,7 1 0 0,9-1-1 0,5 0 0 0,10 1-1 15,5-1 0-15,5-2-1 0,6 3-1 0,4 1 0 0,8-3-6 16,3 3-7-16,5-2-8 0,4 0-8 0,7-2-7 0,3-1-6 0,5-1-4 0,5-2-5 16,5-3-6-16,4-1-5 0,6-2-6 0,4-2-8 0,3-2-6 0,2-3-6 15,6-2-3-15,2-2-4 0,3-2-1 0,3-3 0 16,1-2-1-16,3-2-5 0,1-3-10 0,-2-2-14 0,4-1-42 0,-4-5-54 0,-1-1-43 0,-3-1-38 16</inkml:trace>
  <inkml:trace contextRef="#ctx0" brushRef="#br0" timeOffset="32427.29">17270 7520 0 0,'-12'-7'281'0,"1"-2"41"0,-1 1-13 0,1-2-86 15,3 1-119-15,-2 1-54 0,1-1-25 0,-1 1-11 0,3 0-5 0,-2 1 0 0,3 1-2 16,-1 0 0-16,0 0 0 0,2 2-1 0,1-1-1 0,1 1 0 16,-2 0 1-16,2 2 1 0,-1 0 0 0,3-1 2 0,-1 1 1 0,-1 0 2 0,3 1 0 15,-1 0 2-15,1 1 2 0,0-2 2 0,1 2 3 0,0-1 2 16,3 0 1-16,0 1 3 0,3-2 1 0,0 0 0 0,0 0 2 0,4-1 0 0,4 0 0 15,1-2-1-15,2-1-1 0,1 0-2 0,5-2-3 0,1-1-1 0,5-1-2 16,1-2-3-16,2 0-1 0,1-1-2 0,4-3-4 0,2 0-1 0,2 0-2 16,3-2-3-16,0 0-5 0,2 1-1 0,0-2-1 0,4-1 0 0,0 3-2 15,1 0 1-15,0-1-1 0,3 0-1 0,0 1 0 0,0 0 0 0,1 2 3 16,2-1 2-16,-1 0 2 0,1 2 1 0,-1 0 5 0,3 1-1 0,-2-1 0 16,-1 3-1-16,1-2-1 0,-1 2-1 0,1 1 1 0,-2 0-2 0,0 0 1 15,-2 1-1-15,1 1-1 0,-2 0-2 0,1 1-3 0,-2 0 0 16,-3 2-2-16,0 0 2 0,0 0 2 0,-1 1 6 0,2 1 6 0,1 2 4 15,1 0 5-15,2 1 2 0,5 1 3 0,-1 0 4 0,7 4 3 0,1-2 1 16,3 5 1-16,1-1 0 0,3 2-1 0,4 3-2 0,2 0-2 0,0 2-3 0,-1 0-3 16,4 3-3-16,-2 1-4 0,0 3-2 0,1-2-5 0,-3 5-2 0,2-1-1 15,-2 2-2-15,-2 2 2 0,-2 0 1 0,0 2 0 0,-2 0-2 0,-3 1 0 16,-2 2-3-16,-1-1-4 0,-4 0-1 0,-3 2-2 0,-2 1 0 0,-4-1 1 0,-4 1 0 16,-2 2 0-16,-4-2-2 0,-1 3-1 0,-2-2 0 0,1 2 2 0,-5 1 1 15,0 0 3-15,-6-1 1 0,1 1 2 0,-4-3 0 16,-1 3 2-16,-1-1 1 0,0 1 3 0,-4 0 0 0,0 1 0 0,-1-1 1 0,-2 1 0 0,-1-3-2 0,-1 0-1 15,-1-1-3-15,-1-2-1 0,-2 0 0 0,-1-3 1 16,-2-1 0-16,0-3-2 0,-2-1 0 0,-1 0-3 0,-2-6 0 0,1 1 1 0,-2-3 1 0,-1-1 3 16,-2-2-1-16,1 0 1 0,-1-3 0 0,-1 0 1 15,1-3 2-15,-2-1-1 0,-1-1 0 0,2 0-1 0,-3-1 1 0,2-2 0 0,-2 1 0 16,0 0 1-16,2-3-3 0,-1 2 0 0,-1-3-1 0,2 0-2 0,-3 1 2 0,3-1 1 16,-1 0-1-16,1 0 1 0,0 0 0 0,0 0 0 15,-1 0-1-15,3 0 1 0,-2 0-1 0,1 0 0 0,-1 0-2 0,1 0 0 0,1 0 2 0,0 0 2 16,0 0-1-16,0 0 2 0,-1 0-2 0,0-1 1 0,-1 1-2 15,1 0-3-15,1-1-1 0,-1-1-3 0,0 1-7 0,-1 0-5 0,1-2-7 0,1 2-4 16,-2-3-9-16,-2 2-8 0,3 0-9 0,-2-2-8 0,2 1-7 0,-1 1-7 16,0-1-5-16,0-1-4 0,-1 2-1 0,1-1-2 0,-1-1 0 0,2 3 4 15,0-2 1-15,0-1 2 0,-1 2 2 0,1-1 1 0,1 2-2 16,-1-1-2-16,1 2-10 0,-1-1-16 0,-1-2-37 0,1 2-47 0,1-2-44 0,-1 1-15 16</inkml:trace>
  <inkml:trace contextRef="#ctx0" brushRef="#br0" timeOffset="32817.36">22148 8085 0 0,'6'-8'54'0,"-2"-1"263"0,-3 0 0 0,-1 0-68 0,-1 0-101 15,-3-1-62-15,-1 1-43 0,-2 1-17 0,-1 2-4 0,-2-3-2 0,2 3 0 16,-4 0 1-16,2-1 3 0,-1 3 1 0,0-1 2 0,-1 1 1 0,-1 1 1 0,3 1 0 15,-3-2-1-15,0 3-1 0,3-1-5 0,-2 1-1 0,-1 1-1 16,3 1-1-16,-1 1 0 0,3 2 0 0,-2-1 1 0,2 2-2 0,-2 1-1 16,4 1 0-16,-3 3 0 0,3 1-2 0,1-1 0 0,-1 3 0 0,1 2 0 0,1-1 0 15,-1 2-1-15,2 2 0 0,0 1 0 0,3 0-2 0,0 3-1 16,0 1-3-16,1-2 1 0,3 4-1 0,-2-3-1 0,2 2-1 0,1-1-1 0,3 1 1 0,-2-2 1 16,0 0 1-16,3 0-1 0,-2-2 1 0,3 0 1 15,-2 0 4-15,0-3 4 0,1 0 5 0,2 0 5 0,-2-4 3 0,1 0 2 16,-3-1 5-16,3-3 3 0,-2 1 5 0,2-1 4 0,-2-3 2 0,2 1 3 0,0-2-2 0,0-2 0 15,-1-1-3-15,1 1-3 0,0-2-4 0,1-1-5 0,1-1-3 16,-2-2-3-16,3 1-2 0,0-1-2 0,-1-2-6 0,1-2-4 0,3 1-3 0,-1-3-3 16,-1-1-1-16,1 1-1 0,0-3-1 0,0 0-1 0,-1-1-4 0,0 0-1 15,1 0-8-15,-3 0-9 0,1-1-10 0,-2-1-10 0,0 2-13 0,-2-1-12 16,0-1-13-16,-2 2-12 0,-1 0-10 0,-1 1-11 16,0 0-11-16,-1 0-12 0,2 1-10 0,-2-1-10 0,-2 3-19 0,2-2-19 0,-3 1-59 15,2 2-76-15,-1-1-30 0,-1 0-11 0</inkml:trace>
  <inkml:trace contextRef="#ctx0" brushRef="#br0" timeOffset="32977.3">22631 8243 197 0,'0'1'309'0,"1"0"-57"0,3-1-81 0,-3 0-71 0,-1 0-65 0,3-1-31 0,-2 1-16 16,0-1-11-16,0-1-9 0,1 1-10 0,-1 0-10 0,-1 1-17 0,0 0-19 0,0 0-32 15,0 0-36-15,0 0-48 0,0 0-52 0</inkml:trace>
  <inkml:trace contextRef="#ctx0" brushRef="#br0" timeOffset="34668.33">24859 9298 104 0,'-17'-49'186'0,"-8"-5"-29"0,-9 0-29 0,-5-2-27 0,-10-3-28 16,-8 0-16-16,-9-2-9 0,-6 3-6 0,-5 1-1 0,-10 2 1 0,-5 4 0 0,-6 4 3 0,-9 3 5 15,-6 6 3-15,-6 3 2 0,-7 5 2 0,-6 6 1 16,-10 4 2-16,-6 7 1 0,-8 7 1 0,-3 4 0 0,-10 8-1 0,-1 7-4 0,-6 5 1 16,-2 8 2-16,3 7 0 0,1 5 0 0,2 7 2 0,4 3-2 0,2 6-1 0,7 3-2 15,4 4-2-15,7 2 0 0,9 3-2 0,10 1 0 0,12 0 1 0,9 1 5 16,11 0 1-16,14 0-3 0,9-2-2 0,9 0 0 0,14-2-1 0,10-4 0 16,8 0-1-16,10-1 2 0,7 0 0 0,11-2 1 0,9-1-1 15,8-2 0-15,12 0-3 0,9-1-6 0,12 0-3 0,10-3-1 0,9-1-3 0,12-3-5 16,10-1-5-16,8-4-6 0,6-3-4 0,8-2-5 0,7-2-12 15,3-5-11-15,6-3-16 0,4-3-13 0,4-2-15 0,3-5-12 0,1-1-13 0,3-4-13 16,1-4-11-16,-1-2-11 0,3-4-8 0,-2-3-11 0,2-3-9 0,-3-3-6 16,0-4 1-16,-1-1 2 0,-4-4 8 0,0-2 6 0,-3-1 10 0,-5-3 13 0,-4-1 12 15,-4-1 11-15,-9-1 11 0,-8 0 9 0,-6 1 9 16,-6 0 9-16,-10 0 9 0,-6-1 7 0,-7 2 5 0,-9 1 5 0,-6 1 4 0,-10 1 6 0,-6 0 2 16,-7 1 0-16,-7 2 1 0,-8-2 1 0,-4 3 0 0,-9-2 0 0,-9 2 1 15,-6 0-1-15,-6 0 0 0,-10 3-2 0,-5 0 0 0,-10 0-2 0,-5 0 0 16,-5 2 2-16,-5 2 0 0,-7-2 2 0,-4 2 3 0,-5 0 5 0,-1 1 1 15,-3 1 2-15,-1-1 1 0,0 1-1 0,-1 0 2 0,2 1 3 16,4 0 4-16,-1 1 1 0,6-1-1 0,5 2-1 0,1 0-3 0,5 1-2 0,3 0-8 16,3 2-10-16,5 0-8 0,3 1-9 0,6 1-8 0,2 1-11 0,2 1-15 15,5 0-19-15,4 1-27 0,4 0-29 0,3 1-45 0,1-1-53 0</inkml:trace>
  <inkml:trace contextRef="#ctx0" brushRef="#br0" timeOffset="35767.3">24510 8104 14 0,'3'14'292'15,"-2"-1"-73"-15,0 2-104 0,-1-1-49 0,1-1-24 0,2 2-8 0,1-2-1 16,-1 0 3-16,1-1 4 0,1-2 6 0,1 1 4 0,2-5 4 15,2 2 4-15,0-5 3 0,3-1 1 0,1-2-2 0,2-2-1 0,0-1-2 0,4-3-3 16,1-2-1-16,0-4-4 0,3 1-6 0,-2-2-4 0,4-1-6 0,-1-1-4 16,1 1-5-16,-1-3-3 0,-1 1-3 0,0 2-4 0,0-1-1 0,-1 2 0 0,-2-1-1 15,0 2-3-15,-1-1-1 0,-2 2-2 0,1 1-1 0,-2-1 0 16,-1 1-2-16,-1 1 1 0,2-1-2 0,-1 0 2 0,0 1 1 0,0 1 3 0,0-4 2 16,0 3 2-16,3-3 1 0,-1 0 3 0,2 0 0 0,3-2 2 15,0-2 0-15,3-1 2 0,3-1 1 0,2-3 2 0,1-4-1 0,4 0-1 16,3-4-3-16,1-2-1 0,3-2-3 0,0-5-1 0,2 0-1 0,2-4-4 15,2-3-2-15,-2 0-1 0,5-4-2 0,-1-1 0 0,0-3-2 0,0 1-3 16,-1 1 0-16,-1-3 1 0,1 4-1 0,-3 0 0 0,0 3 0 0,-1 2 1 0,-2 3-2 16,-3 4 0-16,-3 2 2 0,2 4-1 0,-6 2 1 0,-1 3 0 0,-2 4 0 15,-5 2-1-15,2 1 1 0,-5 3-1 0,-3 4 0 0,0 0 0 16,-3 1 2-16,0 3 0 0,-3 0 0 0,0 2 0 0,-4 0 0 0,0 2 0 0,-3-1 0 16,2 1-1-16,-3 2-1 0,-2-1-1 0,2 0-3 0,-1 2-5 0,-1-1-6 0,-2 2-6 15,3-1-7-15,-3 0-4 0,0 0-5 0,-1 2-5 0,1-1-3 0,-1 1-3 16,-1 0-5-16,0 0-7 0,0 0-2 0,0 1-2 0,-1 1 1 0,-1 0 1 15,1 1 3-15,-1 0 1 0,-2 1 1 0,0 1 0 0,-1 0 1 16,0 0-2-16,-1 2 1 0,1 1-1 0,-2 0 1 0,-2 1 0 0,0 0 0 0,-1 0 0 16,0 2-2-16,-1-1 1 0,0-1-6 0,0 3-6 0,-3 0-13 0,2-2-15 15,-1 2-21-15,0-1-25 0</inkml:trace>
  <inkml:trace contextRef="#ctx0" brushRef="#br0" timeOffset="36110.31">25940 6734 0 0,'5'-11'179'0,"1"-2"62"0,0 3-68 0,2-1-59 0,0 2-51 16,1-1-26-16,1 2-10 0,0-1-3 0,1 1 0 0,-1 1 1 0,4-1-1 16,-1 0 2-16,2 2 1 0,1 0-1 0,-1-1-1 0,4 1 1 0,2-1 1 15,0 0 0-15,3 0 0 0,1 1 0 0,3-1-1 0,4 0-2 0,3-1-1 16,1 0-1-16,4-3 0 0,2 2-3 0,5-3-1 0,2 0 0 0,3-1 0 0,5 0-1 15,0-3-3-15,0 2-1 0,2-2-2 0,-2 2-1 0,-2-1-2 16,-3 2-1-16,-4 1-2 0,-2-1-1 0,-4 4-2 0,-4 1 1 0,-5 1-1 0,-2 2-1 16,-5 3 1-16,-3-1 0 0,-5 3 0 0,-2 3-1 0,-4 0 3 0,-4 3 0 15,-3 2 2-15,-2 2 1 0,-6 1 0 0,-2 2 2 0,-3 0 1 16,-4 4-1-16,-1 0-2 0,-3 0 1 0,-2-1-1 0,-3 4-1 0,0-1-2 0,-4 0-1 16,2 0 1-16,-1 2-1 0,-2 0-2 0,1 0 0 0,0-1-2 0,-1 2-3 15,1-2-5-15,-1 1-5 0,0-1-6 0,2 1-5 0,1-3-7 16,1 3-6-16,0-3-7 0,4-2-7 0,-1 0-9 0,3 0-10 0,1-2-10 0,3-1-24 0,-1-1-29 15,3-1-53-15,4-3-65 0,1-1-34 0,-1-3 140 0</inkml:trace>
  <inkml:trace contextRef="#ctx0" brushRef="#br0" timeOffset="36264.33">26665 6685 0 0,'1'-8'142'0,"1"-1"173"0,0-1-2 0,-1-1-82 0,3 2-121 0,-1-3-57 0,1 3-29 15,0-1-15-15,1 0-5 0,3 1-4 0,-1 1-4 0,1 1 0 0,2 1-1 16,1 0-2-16,0 1-4 0,1 2-4 0,1 0-8 0,-1 1-10 0,3 2-16 16,0 1-29-16,0 0-39 0,0 3-59 0,0-1-71 0,1 1-36 0,0 1 134 15</inkml:trace>
  <inkml:trace contextRef="#ctx0" brushRef="#br0" timeOffset="36908.29">26658 5531 32 0,'-9'-11'343'0,"-1"1"-9"0,0-3-15 0,0 1-75 0,1-1-100 0,0 0-41 0,0 0-12 15,-1-1 0-15,1 3 7 0,-2-1 9 0,2 0 10 0,1-1 7 0,-1 2 4 16,0 1 1-16,1-1 1 0,-1 1-4 0,0 1-2 0,1 1-9 0,1-1-8 16,-1 2-9-16,1 1-9 0,1 0-11 0,0 0-13 0,2 2-13 0,1 0-16 15,-1 0-9-15,1 1-8 0,-2 1-10 0,3-1-7 0,-1 2-4 0,2 1 2 16,0 0-1-16,0 0-1 0,-1 4-1 0,2 0 0 0,0 2 0 0,0 2 3 16,2 4 2-16,-1 2 1 0,0 5-1 0,-1 2 1 0,0 5 1 0,-1 3 3 15,0 6 0-15,-2 5 1 0,1 3 1 0,-3 3 0 0,0 2 2 0,-3 6-1 16,1 1-1-16,-2 1-1 0,-1 2-1 0,0-1 0 0,-1-1-1 0,0-1 1 15,1-4 0-15,0-1-1 0,1-5-7 0,-1-2-6 0,4-2-12 0,0-2-11 16,0-5-13-16,1 0-12 0,2-4-15 0,1-1-16 0,1-1-17 0,1-4-20 16,1-3-20-16,1-2-19 0,3-2-19 0,4-2-17 0,-2-5-27 0,5-2-33 0,0-5-51 15,3-3-59-15,1-4-29 0,4-5-14 0</inkml:trace>
  <inkml:trace contextRef="#ctx0" brushRef="#br0" timeOffset="37259.29">26757 5718 36 0,'4'-14'361'0,"0"0"2"0,-2 2 2 0,3 0-81 0,-3 2-118 16,1 0-55-16,-2 1-25 0,0 3-10 0,1-1-6 0,-1 2-3 0,0 0-2 0,-1 1-5 16,0 1-4-16,-1-1-3 0,0 3-5 0,-2-1-2 0,1 2-1 0,-2 2-3 0,-2 0-4 15,-2 3-5-15,-2 2-5 0,-1 1-7 0,-4 5-4 16,-1 2-3-16,-2 3-3 0,-5 4 1 0,0 2 0 0,-2 1 1 0,-1 1 1 0,-3 3-1 0,-1 1 0 16,2 1-3-16,-2 2-2 0,0-2-2 0,0 0 0 15,-1-1-1-15,4 0 1 0,0-1-2 0,2-4 0 0,2 0-2 0,1-1 1 0,2-5-1 0,2 2 1 16,1-4 5-16,5-1 7 0,-2-3 6 0,3 0 5 0,1-3 4 0,0-1 2 15,3-1 1-15,-1-3 1 0,3-1-1 0,2-2 0 16,0 0 1-16,1-4 0 0,-1 0 1 0,3-3 2 0,4-1-3 0,-2-3-4 0,2 1-1 16,1-4-1-16,2 1 2 0,1-3 2 0,1 1 2 0,-1-1 3 0,2-1-2 15,0 2-1-15,1-1-1 0,1 1 0 0,0-1-4 0,-1 2-3 0,2 1-3 16,0 3-2-16,0-1-1 0,0 2-3 0,0 1-4 0,0 2-4 0,2 4-4 0,0-1-1 16,-1 2-1-16,2 0 3 0,2 3-1 0,0 1-1 0,1 2 2 0,-1 1 2 15,2 0-1-15,1 2-2 0,0-1-3 0,1 2 0 0,-1 0-1 0,1 0 1 16,0 2-5-16,-1-1-7 0,1 1-11 0,-1 0-14 0,0 1-18 0,-1-1-19 15,-2 0-20-15,1 0-21 0,0-1-19 0,-2 0-20 0,0 1-17 0,0-2-15 16,-3 1-15-16,1-2-15 0,-2 0-24 0,-1-2-29 0,-1-1-47 0,1 0-55 16,-1-2-23-16,0-2-10 0</inkml:trace>
  <inkml:trace contextRef="#ctx0" brushRef="#br0" timeOffset="37458.31">26891 5915 53 0,'-4'-12'360'15,"2"-1"4"-15,-1 0 5 0,2-3-81 0,1 1-119 0,1-2-55 0,3-2-27 16,0 2-10-16,2-1-3 0,3-2 1 0,3 1-1 0,1-1-1 0,3-2-3 0,1 1-3 16,3 0-2-16,1 1-5 0,4-1-5 0,-1 4-4 0,-1-2-6 15,3 4-6-15,-1-1-7 0,1 3-8 0,-1 2-8 0,-1 1-7 0,0 1-2 0,0 1-2 16,1 0 0-16,0 1-2 0,-2 1-4 0,1 2-8 0,3-1-9 0,-3-1-11 0,2 3-13 16,-1 0-15-16,0-1-15 0,1 0-12 0,-1 1-10 0,1 1-13 15,-1-1-13-15,-2-1-14 0,3 2-16 0,-2-1-30 0,-2 0-38 0,1 1-51 0,-1-2-59 16,-2 0-26-16,-3 0-11 0</inkml:trace>
  <inkml:trace contextRef="#ctx0" brushRef="#br0" timeOffset="37664.29">27576 5312 241 0,'-14'0'374'0,"-1"-2"-2"0,4 1-1 16,-3 0-89-16,2 1-129 0,0-2-63 0,1 2-32 0,3 0-22 0,-1 2-16 15,1-2-8-15,1 2-6 0,2 1-3 0,1 0-2 0,2 2 1 0,-2 1 1 16,4 1 3-16,0 2 2 0,0 3 2 0,0 2-1 0,3 1 0 0,-1 5 2 15,-1 0-2-15,2 3 2 0,-2 2-1 0,2 1 2 0,-1 6-2 0,-1 2 0 16,3 0-1-16,-3 2-3 0,0 3-9 0,1 0-13 0,-1 0-9 0,0 3-10 16,-1 0-11-16,0 0-13 0,0 0-12 0,0 0-12 0,0-1-18 15,0-1-18-15,0 1-42 0,-1-3-56 0,-2 0-56 0,2 0-59 0,-4-1-22 16,2-2 95-16</inkml:trace>
  <inkml:trace contextRef="#ctx0" brushRef="#br0" timeOffset="38091.29">27147 6654 186 0,'-6'1'434'0,"-3"-1"3"0,3-2 1 0,0 1-43 0,0-2-66 16,2-1-83-16,0 0-92 0,4 0-46 0,0-3-26 0,1 2-19 0,3-2-16 0,3 0-13 16,2-1-11-16,2-2-6 0,1 0-6 0,3-2-5 0,2 0-6 15,3-2-9-15,3-2-13 0,1 2-12 0,1-2-14 0,3 0-14 0,0-1-14 16,3 0-13-16,1-1-14 0,0 0-10 0,4 0-7 0,0-1-7 0,0 0-7 16,0-2-4-16,4 1-4 0,-1 0 1 0,-1-1 5 0,2 0 5 0,-2-1 6 15,1 0 7-15,-1 0 5 0,0 1 10 0,-5-1 10 0,2-2 13 0,-3 1 12 16,-1 0 13-16,-3-2 13 0,-1 2 14 0,-3-1 15 0,-2-2 12 0,-1 1 11 0,-5 0 12 0,-2 3 11 15,-2-2 11-15,-3 3 10 0,-2-1 6 0,-2 2 4 0,-2 0-1 16,-3 2-4-16,-3 2-4 0,-2 2-3 0,-2 0-8 0,-3 2-5 0,-4 1-6 0,-2 3-3 16,-1 2-3-16,-3 1-4 0,-1 3-3 0,-3 1-2 15,-2 2 0-15,1 0 0 0,-3 2 1 0,-1 2-1 0,1 2 1 0,0-2 2 0,-2 3 2 16,2 0 0-16,-1 1-1 0,2 1 0 0,2 0-1 0,0-1-1 0,3 0 1 16,2-1 0-16,4 1 0 0,2-2 2 0,2 0 2 0,2 0 3 0,2 1 1 0,5-1 5 15,0-1 4-15,3 2 9 0,4 0 9 0,1 0 7 0,4-2 7 0,1 3 5 16,3-1 5-16,3 0 5 0,3 0-2 0,0 0-2 0,1 1-3 0,1-1-4 15,1 1-3-15,2-1-4 0,-1 1-6 0,2 3-8 0,-1-3-8 0,-1 3-9 16,-2 0-6-16,2 1-4 0,-1-1-5 0,-1 2-7 0,-1 1 0 0,-1-1 0 16,-1 2 1-16,-2 0-1 0,1-1 2 0,-4 1 1 0,2 1 1 0,-4-1 1 15,-1 0 1-15,0-2 1 0,-1 3 2 0,-2-1 1 0,-3 0-1 16,0-2 2-16,-3 2-1 0,-1-2 0 0,-1 2 0 0,-3-2-1 0,-2 2-2 0,-3-1-2 16,-1 0-4-16,-2-2-2 0,-3 2-14 0,-2-1-17 0,-2-1-18 0,-2-1-19 15,-3 1-22-15,-2-1-21 0,1-1-18 0,-4-1-15 0,0-1-17 0,-2-1-17 16,-1 1-15-16,-1-3-16 0,2-1-31 0,0-3-36 0,1 0-51 0,4-4-55 15,-1-1-22-15,2-4-6 0</inkml:trace>
  <inkml:trace contextRef="#ctx0" brushRef="#br0" timeOffset="38325.3">28230 5510 104 0,'16'-16'467'0,"-1"0"1"0,1 2-1 0,-3 2-3 15,-1 0-4-15,-1 1-101 0,-2 1-148 0,0 2-82 0,-2 2-55 16,-2 1-29-16,1 2-17 0,-1 0-15 0,0 3-11 0,-1 2-4 0,2-1-2 0,-2 4 2 16,-2 3 1-16,2 0 2 0,-2 0 1 0,0 5 3 0,-1 0 2 15,-1 1 0-15,0 2 0 0,0 4 0 0,0 1 2 0,-1 0 1 0,0 3-1 0,0 0 0 16,-1 1 1-16,2 2-8 0,-1-1-13 0,0 2-17 0,-1-1-20 0,2-1-19 0,0 2-17 16,2 1-21-16,-1-2-20 0,0 1-17 0,2-1-19 0,-1-1-26 0,4 1-26 15,-2-2-67-15,1-2-85 0,1 2-42 0,-1-2-24 0,0-1-2 0,0-2 153 16</inkml:trace>
  <inkml:trace contextRef="#ctx0" brushRef="#br0" timeOffset="38980.3">28778 5684 0 0,'11'-21'207'0,"-3"0"331"0,-1 2 7 0,-3-1 6 0,-2-1 5 0,-2 3-9 0,-1-2-16 16,-2 3-118-16,1 0-164 0,-3 3-77 0,1 0-36 0,-1 4-22 0,0-1-20 15,-1 2-15-15,0 1-10 0,0 3-11 0,-2-2-9 0,3 1-7 0,-1 3-8 16,-1-1-6-16,0 2-7 0,1 0-6 0,0 2-6 0,1 3-5 0,0 0-3 15,-1 2-4-15,2 0-3 0,-1 4 0 0,3 3-1 0,-1 2-6 0,3 2-7 16,0 4-12-16,4 1-16 0,0 0-15 0,1 4-15 0,2 1-20 0,-1 3-24 16,3 0-27-16,1 1-29 0,1 0-22 0,-1 2-17 0,1-1-13 0,-1 1-8 15,1 0-1-15,-2 1 2 0,1-1 9 0,-3-1 9 0,2 1 13 0,-4-3 12 16,-1-2 20-16,-3 1 23 0,0-2 26 0,-2-1 27 0,-1 0 22 0,-3-3 20 0,-2 0 9 16,-3-3 10-16,-2-1 5 0,0-1 6 0,-5-1 7 15,0-3 5-15,-4-2 5 0,-3-2 1 0,1-1 2 0,-3-3 2 0,-3-2 5 0,-2-2 5 16,0-4 7-16,-3 0 5 0,2-2 9 0,-3-4 8 0,3 1 14 0,-1-2 16 0,1-2 14 15,1 0 13-15,2-2 14 0,1 1 14 0,2 0 7 0,5-1 6 0,0 1-1 16,1 0-3-16,5 1-6 0,0 0-7 0,5 1-7 0,2-1-6 16,1-1-14-16,5 1-15 0,2-1-15 0,2-2-13 0,5 1-14 0,3 1-11 0,3-3-8 0,2 2-4 15,7-2-5-15,2 2-7 0,5-1-12 0,1 1-14 0,4 0-14 16,1 0-18-16,5 1-12 0,2 0-14 0,0 1-12 0,2 0-11 0,2 0-11 16,0 2-9-16,2-2-8 0,-1 3-9 0,1 0-2 0,0-2 2 0,-2 3 7 15,0 0 9-15,-3 1 15 0,2 0 14 0,-3-2 12 0,-2 2 15 16,-3-1 13-16,-2 3 14 0,-1-3 13 0,-3 3 10 0,-3-3 11 0,-2 2 7 0,-1-2 11 0,-4 1 9 15,0-2 9-15,-2 1 9 0,-4 0 7 0,-1 0 7 0,-1 0 7 0,-3-1 8 16,0 1 8-16,-2-1 7 0,-1 1 5 0,-2 0 4 0,-1-1 2 0,-2 3 2 16,1-2-3-16,-3 1-5 0,-3 2-2 0,0 0-3 0,-3 1 0 0,0 1-3 15,-5 2 1-15,0 1 1 0,-3 0-5 0,-1 4-7 0,-1-1-4 0,-2 3-6 16,-1 1-3-16,-1 2-1 0,0 0-1 0,-1 3 2 0,-1 1 0 0,2 2 1 16,0 0-2-16,0 2-3 0,3 2-3 0,-1-1-4 0,4 2-3 0,1-1-4 15,1 1 2-15,2 1 2 0,2 0 2 0,3 0 2 0,3-2 4 0,-1 0 5 16,6 1 1-16,-1-3 1 0,3 0 0 0,3-1 2 0,3-2-3 0,1-1-3 15,4-2 1-15,-2-1 0 0,6-2-3 0,1-2-5 0,1-1-3 0,2-2-2 16,2 0-5-16,0-3-7 0,0-1-5 0,4-2-1 0,0-1-4 0,-1-2-2 16,0-1 0-16,-1-1 0 0,0-1-1 0,-2-3-3 0,-1-1-1 0,-4 0 0 15,0 0-1-15,-2-3-1 0,-3 0 0 0,-4-3 0 0,-1-1-2 0,-3 0-3 16,-3-2-2-16,-4 0 0 0,-2-2-6 0,-1-2-6 0,-5 1-7 0,-3 0-4 16,-2 0-13-16,0 0-19 0,-5 0-18 0,0 3-18 0,-3 0-16 0,-3 2-15 15,-1 0-15-15,-1 3-13 0,-2 3-14 0,-1 1-9 0,0 1-11 0,-1 4-10 0,-2 1-11 16,0 3-13-16,0 3-21 0,0 1-26 0,0 1-44 0,1 1-50 0,3 3-13 15,0 1 36-15</inkml:trace>
  <inkml:trace contextRef="#ctx0" brushRef="#br0" timeOffset="39176.3">29354 5508 203 0,'8'-2'416'0,"-1"-2"0"0,-2 0-2 0,-1 1-42 0,1-1-58 16,-3 2-90-16,2-2-106 0,-3 1-48 0,2 2-24 0,-1 0-15 0,-2-1-13 15,2 1-7-15,-1 1-8 0,-1 0-2 0,1 1-2 0,0 2 0 0,-1-2 3 16,0 3 0-16,0 1 0 0,3 1 1 0,-2 2 0 0,0 1 0 0,0 1 0 16,1 3 0-16,0 3 1 0,-1 0-8 0,3 1-11 15,-1 4-14-15,0-1-15 0,2 2-18 0,-1-1-20 0,1 2-16 0,1 1-14 16,-1 0-16-16,3-1-17 0,0 3-31 0,-1-1-39 0,1 0-62 0,0 0-74 0,0 0-30 0,1 0-9 16</inkml:trace>
  <inkml:trace contextRef="#ctx0" brushRef="#br0" timeOffset="39540.29">29398 5764 111 0,'-8'-29'450'16,"3"2"4"-16,-1-1 3 0,2 2-4 0,-1 3-5 0,3 1-115 0,-1 4-162 15,1 0-80-15,1 1-41 0,-1 4-20 0,2 1-9 0,0 0-6 0,2 3-5 16,1 1-3-16,0 0-5 0,1 2 0 0,1 0 0 0,2 2 1 0,0 0 1 16,2 2 1-16,4-1 0 0,0 2 0 0,2 1-2 0,1 1 0 0,4 2 0 15,0-1 0-15,1 4-1 0,0-1 1 0,3 1 2 0,-1 0-1 0,1 3-2 16,-1-1-2-16,1 1 2 0,-3 1 0 0,0 1 1 0,-2 1 0 15,0 0-2-15,-3 1-2 0,-3-2-2 0,-2 3-2 0,-3-1 0 0,-2 1-2 0,-2-1-4 16,-1 2 2-16,-3-1 1 16,-3-1-1-16,-1 2-1 0,-1-1-2 0,-1-1 3 0,-1 0 3 0,-1-1 4 0,-2 0 1 0,3-1-1 0,-2-1 1 0,0-2 2 15,1 0 1-15,0-3 1 0,1-1 1 0,-1 1 2 0,2-4 2 0,-1 1 2 16,1-2 4-16,-2-3 4 0,3 0 8 0,-1 0 9 0,-1-2 9 0,0-1 8 16,2 0 5-16,0-1 5 0,-1 0 2 0,1 1 5 0,0-2 1 0,0 0 1 0,3 2 1 15,-1-1 0-15,1 0-5 0,-1 2-6 0,3 0-11 0,-1 0-9 0,1 1-11 16,0 0-7-16,1 0-6 0,-1 0-3 0,3 3-5 0,-1-2-4 15,2 0-2-15,2 2-4 0,0 1-1 0,1 1 1 0,1 2-5 0,0-2-4 0,2 2-6 16,-1 2-6-16,2 2-7 0,-1-2-10 0,2 4-17 0,0-1-19 0,-2 0-26 16,3 4-27-16,-1-2-24 0,1 2-22 0,0 1-18 0,1 0-16 0,0 2-12 0,-1-1-11 15,1 1-28-15,1-1-37 0,0 2-51 0,0-2-57 0,1-1-22 0,-1 2-4 16</inkml:trace>
  <inkml:trace contextRef="#ctx0" brushRef="#br0" timeOffset="39890.29">30482 5684 73 0,'-2'-21'458'0,"-4"0"2"0,-2 2-1 0,-2-4 2 0,-5 2 1 0,-2 0-104 0,-2 2-153 0,-2 2-71 0,-4 0-33 16,0 1-24-16,0 1-16 0,-2 2-10 0,0 3-6 0,-2-1-5 15,4 1-5-15,-2 2-3 0,2 0-4 0,-1 3-2 0,1 0-2 0,3-1-6 0,1 4-6 16,1-1-4-16,1 0-3 0,4 2-4 0,-1 1-4 0,1 1-4 0,3 2-3 16,1 0 1-16,1-1-3 0,2 4 3 0,0 0 0 0,1 2 1 0,4 0 2 15,-1 1 0-15,2 2-1 0,2-1 0 0,1 2 1 0,1 2-1 0,3 0 2 16,0 0-2-16,0 2-2 0,5-1 1 0,-1 1 1 0,2 1-2 0,1-1-2 0,2-2-3 15,1 2-3-15,1-2 3 0,0 1 5 0,3-2 0 0,-1-1-8 16,2 0 0-16,1-3 1 0,3 3-4 0,-2-4-3 0,1-1-3 0,-1 0-2 0,3-2-1 16,-1-1 0-16,-1 0 1 0,2 0 2 0,-3-2-2 0,2 0-5 15,-3-2 2-15,1 1 6 0,-2-1 4 0,-5 0 4 0,1 0 5 0,-1-1 8 0,-2 1 4 16,-3 0 2-16,-2-2 2 0,-1 2 3 0,-4 0 1 0,1 0 1 0,-4 0 0 16,-4 0 4-16,1 0 0 0,-4 0-1 0,-4 0 0 0,1 2 0 0,-5-2-2 15,0 0 0-15,-1 3-2 0,-2-2-1 0,0 3 1 0,-2 0 0 0,2 0 0 16,-1 1 0-16,0 0-3 0,2 2-2 0,0 0-1 0,2 0 0 0,2 2-1 15,0 0-1-15,0 1-1 0,4 0 0 0,1 1-3 0,2-1-5 0,2 2-7 16,0-1-11-16,4 1-15 0,3 0-17 0,0 0-22 0,2 1-22 16,5 0-23-16,0 1-26 0,4-1-41 0,2 0-46 0,1-1-62 0,5-1-73 15,1 0-36-15,3-2-21 0,3 0-4 0,2 0 279 0</inkml:trace>
  <inkml:trace contextRef="#ctx0" brushRef="#br0" timeOffset="40109.3">31493 5535 406 0,'-10'-16'463'0,"1"-1"-2"16,-4-4-2-16,-2-1-1 0,-2 2 2 0,-1 3-127 0,-2 1-184 0,2 3-84 0,-2 2-40 15,0 1-15-15,-1 3-7 0,-1 1-4 0,3 2-1 0,-2 4-2 0,2 0 1 16,-1 0-2-16,3 4-1 0,-1 1 1 0,3 2 1 0,-1 2 1 0,1 0 1 16,2 3 0-16,0 2 0 0,1 3 0 0,-1 3 1 0,2 0-2 0,1 2-7 15,-1 3-7-15,2 0-11 0,0 5-11 0,1-1-16 0,-2 5-17 0,4-1-18 16,0 1-16-16,-2 1-16 0,3 2-12 0,1-3-8 0,0 3-9 0,1-3-10 15,1 1-6-15,2-2-3 0,1 0-12 0,0-4-15 0,2-1-34 0,0-3-43 16,2-1-30-16,0-4-26 0</inkml:trace>
  <inkml:trace contextRef="#ctx0" brushRef="#br0" timeOffset="40453.3">31222 5951 0 0,'0'10'217'0,"-1"-1"190"0,0-2 0 0,-1 1 3 0,1-3 2 15,-2-2-88-15,0 1-129 0,-1-2-60 0,2 2-29 0,-1-3-13 0,1 1-6 0,-2-1-3 16,3-1 0-16,-1 0 0 0,0 0 0 0,1-1 2 0,0-1 2 0,-1 0-4 16,1-2-5-16,1-1-10 0,1 1-14 0,2-3-12 0,0 1-10 0,0-1-10 0,5 0-6 15,-1 0-6-15,3 0-4 0,1-2-2 0,3 1-2 0,2-1-7 0,0 1-12 16,4-1-18-16,1 2-22 0,0-1-28 0,5 2-31 0,-1-1-29 0,1 3-31 16,2-1-36-16,1 1-36 0,-1 3-61 0,0-2-67 0,1 0-50 0,-1 2-42 15,2 2-12-15,-2 1-2 0</inkml:trace>
  <inkml:trace contextRef="#ctx0" brushRef="#br0" timeOffset="40670.29">32605 5423 309 0,'-9'-10'453'0,"-2"1"-2"0,0-2-1 0,-1-2-4 0,0 1-4 0,-2-1-123 0,2 1-177 0,-2 3-83 16,-1 0-42-16,1 0-18 0,-1 6-7 0,1-1-4 0,-2 3 2 0,0 3-1 0,-2 2 2 15,0 3-1-15,-2 2-1 0,-3 3-3 0,0 4-5 0,-2 2-9 0,-4 3-11 16,1 0-14-16,-3 4-13 0,-1 3-11 0,-2 2-10 0,0 1-9 16,1 2-10-16,-1 1-8 0,1 3-8 0,1-2-5 0,2 2-3 15,2 1-2-15,2-3 3 0,4 2 6 0,3-4 8 0,4-2 8 0,3 1 8 0,3-3 0 16,4-3-5-16,3-1-18 0,3-3-27 0,2-3-47 0,3-4-57 0,1-3-27 16,4-1 250-16</inkml:trace>
  <inkml:trace contextRef="#ctx0" brushRef="#br0" timeOffset="40842.29">31791 5331 253 0,'-12'-15'331'0,"-2"3"-33"0,-1 3-49 16,-1 1-79-16,0 5-93 0,0 3-43 0,-2 2-18 0,3 3-9 0,-2 2-1 15,1 3-3-15,0 0-1 0,1 2 0 0,1 1-1 0,2 2 1 0,-1-1 2 16,2 2-1-16,2 1 2 0,2-1 2 0,1 1 1 0,2-2 1 0,1 0-1 16,2 2-1-16,2-1 0 0,3-1 0 0,0 0 1 0,2 1-4 0,2-2-4 15,0 0-8-15,4 1-9 0,1-2-12 0,0 0-13 0,2 0-23 0,1 0-28 16,1-1-63-16,-1 0-82 0,3-2-48 0,-2 1-33 0</inkml:trace>
  <inkml:trace contextRef="#ctx0" brushRef="#br0" timeOffset="41000.3">31897 5726 231 0,'0'-14'367'0,"0"0"-1"0,-2-3-1 0,1-1-92 16,1 0-132-16,0-3-64 0,0 3-34 0,0-2-14 0,0 0-7 0,0 2-7 15,0-2-8-15,1 2-7 0,1 2-6 0,-1 0-10 0,0 2-9 16,-1 2-10-16,1-1-10 0,2 1-7 0,-1 3-5 0,1 1-8 0,-1 0-8 0,0 3-9 15,1 1-11-15,0-1-13 0,2 2-17 0,-2 2-34 0,2 0-42 16,1 1-44-16,1 0-47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7476-0121-9B9B-B132-6D017F785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15780-8BB1-B6EF-C7C5-1B1225532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24EF5-4921-196D-57D8-9086A936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2125-6886-B398-A00C-1D82A0B6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BF7B4-195C-E8D1-CB29-03E1B822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9E08-B425-44A8-E50C-65C81C3A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938EF-0F93-4556-0147-FFECD8E39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285C-37B5-14C7-5623-5F6D8290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9A13-8C2D-792C-3745-4744CF14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6AD9-6EB6-5DF8-525A-A9330155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9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82AA51-3A44-74BC-1B9F-8D3095A09F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4D4E5-F13A-21BB-C51C-3D9BAB79F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4906-7554-F739-D550-FA4CF225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A0E61-B0EA-D950-D2D4-0C61015C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52D0-C460-3634-D295-1FBC4183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21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743C-9D42-8DDB-01FD-BCDB7F32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9B13A-634F-9A97-4807-36E59937A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E1CD-3CA5-F9F4-333F-4DB22E17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B201C-3E96-474B-A3B7-05BE88C6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C1036-CB2F-950D-4D55-1B02FD1A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3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215C-C6F0-7AF5-01F9-825983D7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567B7-FA95-9317-B5F2-E90255466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F3258-E57B-1E99-2FBC-4A5CB218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43533-A51A-21D4-E872-E15205EC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BD6BD-CB9E-B95E-5C40-878F6785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7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37E6-8B45-CBDE-3A8C-BDF3C969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A04B5-B10F-8ABB-5D69-79A67A6A1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CE3D8-8C06-373B-BFE7-43D1A40DD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8B2DD-F3EB-0B3A-009F-7488F410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8708E-1D96-C419-7517-4BB8A50A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D39E4-7950-DC63-D92B-DBF36597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9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18D5-5277-44E7-77FA-A824D9F7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9A1A6-E497-8EF5-BA6D-5691681D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45977-81F9-D8B1-4207-E9D5CD058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C8C86-BD03-DE79-A444-6F5BDC62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B400A-F995-3801-FFD7-F415312AC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02337-812B-9F2E-EC79-6E6DB905A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22277-400F-97D1-0A7D-AAAB379B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AE81A-B2CB-54B7-8244-7CC003D4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56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8F0-CEB9-2152-CC02-E172800E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5F2D2-7963-1284-F437-35A646FB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1344C-3552-98E0-20E0-38FDD941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BE5BB-B6D6-3559-71E8-E30C9C18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2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545D0-C2B0-7447-8767-0C75C7BD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23FBE-AE25-56CA-A2C2-97F224D2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2FF13-2A0A-73F6-BE05-2BDA5E74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40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1768-7C4A-AD6A-3FF3-B07774EE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1FFE-65F6-85F4-A70C-206652BBA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CFD6C-FC26-8D5F-EF50-38B68E5B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D5253-F57B-4EB2-679D-701EEF30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E76B-CC37-15F5-DB9D-05BE4D09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6A5C3-3AD1-8E45-11DA-B5E479E4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84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D311-C7C3-8079-0D07-5CF512B6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E051A-8474-9FE9-0644-21D2C9DA6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6E5BA-9848-6AA2-65A8-0AEFB38EF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FD8BE-FEF0-3EB2-0BFA-9883BFB0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256AC-7B93-AF65-B2FA-10353CC6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1CC76-695D-B47A-FB4C-7C29EE12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3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91D5A0-DB99-DD88-ED21-DA56DAD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DD979-8C89-9EBD-CFFC-EFD693C3E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8B47F-F3E6-17FF-1243-321CC42C8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D08A4-826E-45F1-A947-BE68088D39A3}" type="datetimeFigureOut">
              <a:rPr lang="en-IN" smtClean="0"/>
              <a:t>12-10-2025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0EC28-4036-1A81-55DA-082830CB0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1293-44F1-13CD-D795-76832B295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1D914-3DE9-4DA8-9893-229EFBAF9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5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8825923A-959E-3F81-BB02-F799B8E7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A540A0-5B33-2FF4-0F74-8D516EA15A6A}"/>
                  </a:ext>
                </a:extLst>
              </p14:cNvPr>
              <p14:cNvContentPartPr/>
              <p14:nvPr/>
            </p14:nvContentPartPr>
            <p14:xfrm>
              <a:off x="763560" y="724680"/>
              <a:ext cx="9970560" cy="469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A540A0-5B33-2FF4-0F74-8D516EA15A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200" y="715320"/>
                <a:ext cx="9989280" cy="47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44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D14C5-9A72-FE01-9E76-2C4C1226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3261-B5AA-4C30-19B4-5BD46F9C3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827BDD-A997-41A8-8384-77F8FFDA49CA}"/>
                  </a:ext>
                </a:extLst>
              </p14:cNvPr>
              <p14:cNvContentPartPr/>
              <p14:nvPr/>
            </p14:nvContentPartPr>
            <p14:xfrm>
              <a:off x="1091880" y="1517400"/>
              <a:ext cx="10646280" cy="307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827BDD-A997-41A8-8384-77F8FFDA49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520" y="1508040"/>
                <a:ext cx="10665000" cy="30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91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934B7-2204-700B-60DC-1F45B25F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604084E-F5EF-7125-F004-75F0D1E4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5" cy="5571065"/>
          </a:xfrm>
          <a:prstGeom prst="rect">
            <a:avLst/>
          </a:prstGeom>
          <a:ln>
            <a:noFill/>
          </a:ln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7FD8BE-D07B-8007-B545-E240ECB56CC1}"/>
                  </a:ext>
                </a:extLst>
              </p14:cNvPr>
              <p14:cNvContentPartPr/>
              <p14:nvPr/>
            </p14:nvContentPartPr>
            <p14:xfrm>
              <a:off x="2503800" y="1513440"/>
              <a:ext cx="7456320" cy="142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7FD8BE-D07B-8007-B545-E240ECB56C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440" y="1504080"/>
                <a:ext cx="7475040" cy="14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766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9122F-8BC6-4B70-1993-92CD095CA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6314D-5729-C38C-6C77-18983871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D1737F-88BD-562C-74A4-921FBFF4F1D9}"/>
                  </a:ext>
                </a:extLst>
              </p14:cNvPr>
              <p14:cNvContentPartPr/>
              <p14:nvPr/>
            </p14:nvContentPartPr>
            <p14:xfrm>
              <a:off x="392400" y="1927800"/>
              <a:ext cx="11098800" cy="224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D1737F-88BD-562C-74A4-921FBFF4F1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040" y="1918440"/>
                <a:ext cx="11117520" cy="22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962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F8540-FDC6-8C84-1BCE-A4E50C8B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F0D439B0-49CD-42C5-0FCB-EC79BFDF7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7FD0BBF-86AC-8ECA-05B7-915BC2F0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52B82D-C4D8-1854-10DF-62EEE2C8E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4DE7CD-7B87-1856-768B-7942C4BE4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C71D048-1FF3-2CC7-1FDB-2C9B04196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787C3185-3D8C-68C4-E2C2-5C7AD365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9E2D-AAA3-9D1E-855F-EE1CEE44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5" y="643467"/>
            <a:ext cx="9948329" cy="5571065"/>
          </a:xfrm>
          <a:prstGeom prst="rect">
            <a:avLst/>
          </a:prstGeom>
          <a:ln>
            <a:noFill/>
          </a:ln>
        </p:spPr>
      </p:pic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96EC943D-ECD0-53CB-1430-D7BD3369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F2E5F-6E97-6702-1D8D-AD8A2C08E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paper with text and arrows">
            <a:extLst>
              <a:ext uri="{FF2B5EF4-FFF2-40B4-BE49-F238E27FC236}">
                <a16:creationId xmlns:a16="http://schemas.microsoft.com/office/drawing/2014/main" id="{E194D8D9-9C71-130D-5892-301ED2F5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222F6AF-3F73-E0F9-7172-B72893018B5A}"/>
              </a:ext>
            </a:extLst>
          </p:cNvPr>
          <p:cNvSpPr/>
          <p:nvPr/>
        </p:nvSpPr>
        <p:spPr>
          <a:xfrm>
            <a:off x="4042853" y="871761"/>
            <a:ext cx="2704290" cy="7198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7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Left</a:t>
            </a:r>
            <a:r>
              <a:rPr lang="en-IN" spc="24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pc="-31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&amp;</a:t>
            </a:r>
            <a:r>
              <a:rPr lang="en-IN" spc="29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pc="-30" dirty="0" err="1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RlGHt</a:t>
            </a:r>
            <a:endParaRPr lang="en-IN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A37DFC-CAF6-EF72-D776-8E3865C92B9D}"/>
                  </a:ext>
                </a:extLst>
              </p14:cNvPr>
              <p14:cNvContentPartPr/>
              <p14:nvPr/>
            </p14:nvContentPartPr>
            <p14:xfrm>
              <a:off x="346320" y="164520"/>
              <a:ext cx="11815560" cy="642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A37DFC-CAF6-EF72-D776-8E3865C92B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960" y="155160"/>
                <a:ext cx="11834280" cy="64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2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D2AE5-7E93-5C17-F7DC-2C6DD7F3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E3BD104A-574E-56B1-75E4-30A597547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30A2090-8221-FA6C-142A-03DF1C7C7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D35267F-F7B0-48C9-D14F-A3F60979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56D789-D738-A59C-05EE-A794E0DB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CAE181B-BD8A-1E7D-5123-8BE7D8674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69332FF8-501C-8BE5-EF6F-00AB81FE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paper with text and arrows">
            <a:extLst>
              <a:ext uri="{FF2B5EF4-FFF2-40B4-BE49-F238E27FC236}">
                <a16:creationId xmlns:a16="http://schemas.microsoft.com/office/drawing/2014/main" id="{D61B81D2-FA0E-FC6B-8C8B-7D917BA3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  <a:ln>
            <a:noFill/>
          </a:ln>
        </p:spPr>
      </p:pic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069D4ADB-5A51-DD83-8894-46E1CD91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FA5946-75ED-CA77-635E-23BAD8D6FE36}"/>
              </a:ext>
            </a:extLst>
          </p:cNvPr>
          <p:cNvSpPr/>
          <p:nvPr/>
        </p:nvSpPr>
        <p:spPr>
          <a:xfrm>
            <a:off x="4042853" y="871761"/>
            <a:ext cx="2704290" cy="7198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pc="7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Left</a:t>
            </a:r>
            <a:r>
              <a:rPr lang="en-IN" spc="245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pc="-31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&amp;</a:t>
            </a:r>
            <a:r>
              <a:rPr lang="en-IN" spc="290" dirty="0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n-IN" spc="-30" dirty="0" err="1">
                <a:solidFill>
                  <a:srgbClr val="252525"/>
                </a:solidFill>
                <a:highlight>
                  <a:srgbClr val="FFFF00"/>
                </a:highlight>
                <a:latin typeface="Tahoma"/>
                <a:cs typeface="Tahoma"/>
              </a:rPr>
              <a:t>RlGHt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434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E4DB3-7EEB-01CE-A795-FAB0FD9F6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board with text and numbers&#10;&#10;AI-generated content may be incorrect.">
            <a:extLst>
              <a:ext uri="{FF2B5EF4-FFF2-40B4-BE49-F238E27FC236}">
                <a16:creationId xmlns:a16="http://schemas.microsoft.com/office/drawing/2014/main" id="{4D44F598-840A-E943-C89A-284E60114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A08405-D035-74B6-42E2-E06284183D79}"/>
                  </a:ext>
                </a:extLst>
              </p14:cNvPr>
              <p14:cNvContentPartPr/>
              <p14:nvPr/>
            </p14:nvContentPartPr>
            <p14:xfrm>
              <a:off x="262800" y="357480"/>
              <a:ext cx="9108360" cy="385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A08405-D035-74B6-42E2-E06284183D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40" y="348120"/>
                <a:ext cx="9127080" cy="38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66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5BC91-CD2C-3434-E50A-88B077FF6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board with text and words&#10;&#10;AI-generated content may be incorrect.">
            <a:extLst>
              <a:ext uri="{FF2B5EF4-FFF2-40B4-BE49-F238E27FC236}">
                <a16:creationId xmlns:a16="http://schemas.microsoft.com/office/drawing/2014/main" id="{822C9225-CF69-2A58-03D3-8A3611BA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47" y="643467"/>
            <a:ext cx="891370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BFC843-3364-DA04-377A-E22F1DBFF235}"/>
                  </a:ext>
                </a:extLst>
              </p14:cNvPr>
              <p14:cNvContentPartPr/>
              <p14:nvPr/>
            </p14:nvContentPartPr>
            <p14:xfrm>
              <a:off x="474480" y="121680"/>
              <a:ext cx="10329120" cy="567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BFC843-3364-DA04-377A-E22F1DBFF2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20" y="112320"/>
                <a:ext cx="10347840" cy="56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8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1EB2-65E8-DEE8-4F14-9DE1C2744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unction">
            <a:extLst>
              <a:ext uri="{FF2B5EF4-FFF2-40B4-BE49-F238E27FC236}">
                <a16:creationId xmlns:a16="http://schemas.microsoft.com/office/drawing/2014/main" id="{21FF4EA5-A0C6-C1BD-0E46-154161F3D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28456-E63D-46FE-12A6-834CE1E7E51A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len(Kishore (Left(Kishore,2))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0FB026-D3FF-EC3E-223D-DA97F99EFB96}"/>
                  </a:ext>
                </a:extLst>
              </p14:cNvPr>
              <p14:cNvContentPartPr/>
              <p14:nvPr/>
            </p14:nvContentPartPr>
            <p14:xfrm>
              <a:off x="768960" y="88560"/>
              <a:ext cx="10949760" cy="622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0FB026-D3FF-EC3E-223D-DA97F99EFB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00" y="79200"/>
                <a:ext cx="10968480" cy="62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406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7EB3B-2E77-7A72-D855-37C4B3EB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37231-18CB-FFBC-2202-C2ED5551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E7FED0-DD9F-4702-DB46-0E1EB90BEC2B}"/>
                  </a:ext>
                </a:extLst>
              </p14:cNvPr>
              <p14:cNvContentPartPr/>
              <p14:nvPr/>
            </p14:nvContentPartPr>
            <p14:xfrm>
              <a:off x="800640" y="1800"/>
              <a:ext cx="10208880" cy="678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E7FED0-DD9F-4702-DB46-0E1EB90BEC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280" y="-7560"/>
                <a:ext cx="10227600" cy="68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15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99B72-192E-2081-BF72-ABBA5DEB3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0319764-90D6-280A-63D2-1AC2788E1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8E10E2C-BB58-A745-F746-CE8E6363A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F4F1DE-8D15-6564-EC90-8562C136B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A3C4D-19C6-D594-28F5-0EF1387F1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798B2D4-CAD0-A266-A879-4BEB3543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8F8C8AC-1E13-91A1-4703-CEEE9449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04A25331-3B39-68C1-C00D-3CE9477B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8779-42EB-1418-7CA6-2A6A35FE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547285"/>
            <a:ext cx="11469701" cy="5763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C17517-12D8-B3EA-A8FF-913FF0A06012}"/>
                  </a:ext>
                </a:extLst>
              </p14:cNvPr>
              <p14:cNvContentPartPr/>
              <p14:nvPr/>
            </p14:nvContentPartPr>
            <p14:xfrm>
              <a:off x="3614040" y="2926440"/>
              <a:ext cx="3473280" cy="701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C17517-12D8-B3EA-A8FF-913FF0A06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4680" y="2917080"/>
                <a:ext cx="3492000" cy="7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90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AD5446-D9A5-08C4-BA01-0BBB0C5D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>
            <a:fillRect/>
          </a:stretch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0698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8ED21-3B8F-B4B2-B043-4D980C286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60631-0F8A-2196-5D22-969C0FAB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0AA6ED-484D-E05B-A623-C61CF3A94CD2}"/>
                  </a:ext>
                </a:extLst>
              </p14:cNvPr>
              <p14:cNvContentPartPr/>
              <p14:nvPr/>
            </p14:nvContentPartPr>
            <p14:xfrm>
              <a:off x="229320" y="192960"/>
              <a:ext cx="10115280" cy="624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0AA6ED-484D-E05B-A623-C61CF3A94C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960" y="183600"/>
                <a:ext cx="10134000" cy="62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14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D836A-FECA-1392-C912-8D019B39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4C444-D804-0417-C14E-3F38FEED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2" y="643467"/>
            <a:ext cx="9132895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AD5F92-325B-8966-2475-FB96300F2FBA}"/>
                  </a:ext>
                </a:extLst>
              </p14:cNvPr>
              <p14:cNvContentPartPr/>
              <p14:nvPr/>
            </p14:nvContentPartPr>
            <p14:xfrm>
              <a:off x="276480" y="372600"/>
              <a:ext cx="11598480" cy="621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AD5F92-325B-8966-2475-FB96300F2F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20" y="363240"/>
                <a:ext cx="11617200" cy="62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81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F5374-9CD8-11B2-D251-D0BEF563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6DE245A-3E5B-9010-7138-AC50C249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EE6AF8C-8AD9-D767-BF7F-BA1CEE49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C56828-1A45-788E-8FDC-6C547BFCB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5CB093-A0C9-A2F1-8520-F9768E0AB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B38B46B-898F-3E3C-7162-39C21202B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161D110-F33E-58C9-10CD-42B29F79E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CEB8EFC-DEEF-679A-FB91-AAB73B6E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3B7AE-3635-9450-57C9-1D88FF01D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30709D-058A-546F-2592-AB6E6C783207}"/>
              </a:ext>
            </a:extLst>
          </p:cNvPr>
          <p:cNvSpPr/>
          <p:nvPr/>
        </p:nvSpPr>
        <p:spPr>
          <a:xfrm>
            <a:off x="4036979" y="288485"/>
            <a:ext cx="2208179" cy="6550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Concat</a:t>
            </a:r>
            <a:endParaRPr lang="en-IN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D815DE-E374-A79B-5026-42BD0D4E5D7A}"/>
                  </a:ext>
                </a:extLst>
              </p14:cNvPr>
              <p14:cNvContentPartPr/>
              <p14:nvPr/>
            </p14:nvContentPartPr>
            <p14:xfrm>
              <a:off x="1336320" y="922320"/>
              <a:ext cx="10296360" cy="505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D815DE-E374-A79B-5026-42BD0D4E5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960" y="912960"/>
                <a:ext cx="10315080" cy="50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064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17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Kannan</dc:creator>
  <cp:lastModifiedBy>Kishore Kannan</cp:lastModifiedBy>
  <cp:revision>4</cp:revision>
  <dcterms:created xsi:type="dcterms:W3CDTF">2025-10-08T01:42:35Z</dcterms:created>
  <dcterms:modified xsi:type="dcterms:W3CDTF">2025-10-12T06:53:50Z</dcterms:modified>
</cp:coreProperties>
</file>